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1" r:id="rId3"/>
    <p:sldId id="262" r:id="rId4"/>
    <p:sldId id="263" r:id="rId5"/>
    <p:sldId id="265" r:id="rId6"/>
    <p:sldId id="264" r:id="rId7"/>
    <p:sldId id="266" r:id="rId8"/>
    <p:sldId id="267"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C3C364-012C-4FFA-803C-F242CA2AE793}" v="50" dt="2025-02-03T03:19:02.054"/>
    <p1510:client id="{A1462E1C-5CE2-4E0E-93EC-0477D6857EDB}" v="1" dt="2025-02-03T03:44:44.5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6" autoAdjust="0"/>
    <p:restoredTop sz="94660"/>
  </p:normalViewPr>
  <p:slideViewPr>
    <p:cSldViewPr snapToGrid="0">
      <p:cViewPr varScale="1">
        <p:scale>
          <a:sx n="120" d="100"/>
          <a:sy n="120" d="100"/>
        </p:scale>
        <p:origin x="120" y="96"/>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rtan Mehta" userId="c247a6a9-e9a0-4a44-ab71-12210ad0d51d" providerId="ADAL" clId="{A1462E1C-5CE2-4E0E-93EC-0477D6857EDB}"/>
    <pc:docChg chg="modSld">
      <pc:chgData name="Kirtan Mehta" userId="c247a6a9-e9a0-4a44-ab71-12210ad0d51d" providerId="ADAL" clId="{A1462E1C-5CE2-4E0E-93EC-0477D6857EDB}" dt="2025-02-03T03:44:44.526" v="0"/>
      <pc:docMkLst>
        <pc:docMk/>
      </pc:docMkLst>
      <pc:sldChg chg="delSp modTransition modAnim">
        <pc:chgData name="Kirtan Mehta" userId="c247a6a9-e9a0-4a44-ab71-12210ad0d51d" providerId="ADAL" clId="{A1462E1C-5CE2-4E0E-93EC-0477D6857EDB}" dt="2025-02-03T03:44:44.526" v="0"/>
        <pc:sldMkLst>
          <pc:docMk/>
          <pc:sldMk cId="650876977" sldId="256"/>
        </pc:sldMkLst>
        <pc:picChg chg="del">
          <ac:chgData name="Kirtan Mehta" userId="c247a6a9-e9a0-4a44-ab71-12210ad0d51d" providerId="ADAL" clId="{A1462E1C-5CE2-4E0E-93EC-0477D6857EDB}" dt="2025-02-03T03:44:44.526" v="0"/>
          <ac:picMkLst>
            <pc:docMk/>
            <pc:sldMk cId="650876977" sldId="256"/>
            <ac:picMk id="14" creationId="{986EA0CF-79A3-0BCC-6A16-2A2D2DC26E61}"/>
          </ac:picMkLst>
        </pc:picChg>
      </pc:sldChg>
      <pc:sldChg chg="modTransition">
        <pc:chgData name="Kirtan Mehta" userId="c247a6a9-e9a0-4a44-ab71-12210ad0d51d" providerId="ADAL" clId="{A1462E1C-5CE2-4E0E-93EC-0477D6857EDB}" dt="2025-02-03T03:44:44.526" v="0"/>
        <pc:sldMkLst>
          <pc:docMk/>
          <pc:sldMk cId="2593889174" sldId="260"/>
        </pc:sldMkLst>
      </pc:sldChg>
      <pc:sldChg chg="delSp modTransition modAnim">
        <pc:chgData name="Kirtan Mehta" userId="c247a6a9-e9a0-4a44-ab71-12210ad0d51d" providerId="ADAL" clId="{A1462E1C-5CE2-4E0E-93EC-0477D6857EDB}" dt="2025-02-03T03:44:44.526" v="0"/>
        <pc:sldMkLst>
          <pc:docMk/>
          <pc:sldMk cId="2352139817" sldId="261"/>
        </pc:sldMkLst>
        <pc:picChg chg="del">
          <ac:chgData name="Kirtan Mehta" userId="c247a6a9-e9a0-4a44-ab71-12210ad0d51d" providerId="ADAL" clId="{A1462E1C-5CE2-4E0E-93EC-0477D6857EDB}" dt="2025-02-03T03:44:44.526" v="0"/>
          <ac:picMkLst>
            <pc:docMk/>
            <pc:sldMk cId="2352139817" sldId="261"/>
            <ac:picMk id="14" creationId="{882919B6-FEF4-13E3-1D6B-88479E97F063}"/>
          </ac:picMkLst>
        </pc:picChg>
      </pc:sldChg>
      <pc:sldChg chg="delSp modTransition modAnim">
        <pc:chgData name="Kirtan Mehta" userId="c247a6a9-e9a0-4a44-ab71-12210ad0d51d" providerId="ADAL" clId="{A1462E1C-5CE2-4E0E-93EC-0477D6857EDB}" dt="2025-02-03T03:44:44.526" v="0"/>
        <pc:sldMkLst>
          <pc:docMk/>
          <pc:sldMk cId="914182581" sldId="262"/>
        </pc:sldMkLst>
        <pc:picChg chg="del">
          <ac:chgData name="Kirtan Mehta" userId="c247a6a9-e9a0-4a44-ab71-12210ad0d51d" providerId="ADAL" clId="{A1462E1C-5CE2-4E0E-93EC-0477D6857EDB}" dt="2025-02-03T03:44:44.526" v="0"/>
          <ac:picMkLst>
            <pc:docMk/>
            <pc:sldMk cId="914182581" sldId="262"/>
            <ac:picMk id="11" creationId="{878B21E6-2BD0-4216-A5BB-F35F55E2AFBC}"/>
          </ac:picMkLst>
        </pc:picChg>
      </pc:sldChg>
      <pc:sldChg chg="delSp modTransition modAnim">
        <pc:chgData name="Kirtan Mehta" userId="c247a6a9-e9a0-4a44-ab71-12210ad0d51d" providerId="ADAL" clId="{A1462E1C-5CE2-4E0E-93EC-0477D6857EDB}" dt="2025-02-03T03:44:44.526" v="0"/>
        <pc:sldMkLst>
          <pc:docMk/>
          <pc:sldMk cId="3529913561" sldId="263"/>
        </pc:sldMkLst>
        <pc:picChg chg="del">
          <ac:chgData name="Kirtan Mehta" userId="c247a6a9-e9a0-4a44-ab71-12210ad0d51d" providerId="ADAL" clId="{A1462E1C-5CE2-4E0E-93EC-0477D6857EDB}" dt="2025-02-03T03:44:44.526" v="0"/>
          <ac:picMkLst>
            <pc:docMk/>
            <pc:sldMk cId="3529913561" sldId="263"/>
            <ac:picMk id="12" creationId="{9BCCA977-B787-26BC-44CC-0631A1FCC230}"/>
          </ac:picMkLst>
        </pc:picChg>
      </pc:sldChg>
      <pc:sldChg chg="delSp modTransition modAnim">
        <pc:chgData name="Kirtan Mehta" userId="c247a6a9-e9a0-4a44-ab71-12210ad0d51d" providerId="ADAL" clId="{A1462E1C-5CE2-4E0E-93EC-0477D6857EDB}" dt="2025-02-03T03:44:44.526" v="0"/>
        <pc:sldMkLst>
          <pc:docMk/>
          <pc:sldMk cId="3798672978" sldId="264"/>
        </pc:sldMkLst>
        <pc:picChg chg="del">
          <ac:chgData name="Kirtan Mehta" userId="c247a6a9-e9a0-4a44-ab71-12210ad0d51d" providerId="ADAL" clId="{A1462E1C-5CE2-4E0E-93EC-0477D6857EDB}" dt="2025-02-03T03:44:44.526" v="0"/>
          <ac:picMkLst>
            <pc:docMk/>
            <pc:sldMk cId="3798672978" sldId="264"/>
            <ac:picMk id="18" creationId="{81FB5B37-75E9-CAA3-840E-B3C5E6262E8B}"/>
          </ac:picMkLst>
        </pc:picChg>
      </pc:sldChg>
      <pc:sldChg chg="delSp modTransition modAnim">
        <pc:chgData name="Kirtan Mehta" userId="c247a6a9-e9a0-4a44-ab71-12210ad0d51d" providerId="ADAL" clId="{A1462E1C-5CE2-4E0E-93EC-0477D6857EDB}" dt="2025-02-03T03:44:44.526" v="0"/>
        <pc:sldMkLst>
          <pc:docMk/>
          <pc:sldMk cId="3419099471" sldId="265"/>
        </pc:sldMkLst>
        <pc:picChg chg="del">
          <ac:chgData name="Kirtan Mehta" userId="c247a6a9-e9a0-4a44-ab71-12210ad0d51d" providerId="ADAL" clId="{A1462E1C-5CE2-4E0E-93EC-0477D6857EDB}" dt="2025-02-03T03:44:44.526" v="0"/>
          <ac:picMkLst>
            <pc:docMk/>
            <pc:sldMk cId="3419099471" sldId="265"/>
            <ac:picMk id="13" creationId="{D4EA1AA6-37EB-BBA8-F47B-8F64041E390B}"/>
          </ac:picMkLst>
        </pc:picChg>
      </pc:sldChg>
      <pc:sldChg chg="delSp modTransition modAnim">
        <pc:chgData name="Kirtan Mehta" userId="c247a6a9-e9a0-4a44-ab71-12210ad0d51d" providerId="ADAL" clId="{A1462E1C-5CE2-4E0E-93EC-0477D6857EDB}" dt="2025-02-03T03:44:44.526" v="0"/>
        <pc:sldMkLst>
          <pc:docMk/>
          <pc:sldMk cId="1579047103" sldId="266"/>
        </pc:sldMkLst>
        <pc:picChg chg="del">
          <ac:chgData name="Kirtan Mehta" userId="c247a6a9-e9a0-4a44-ab71-12210ad0d51d" providerId="ADAL" clId="{A1462E1C-5CE2-4E0E-93EC-0477D6857EDB}" dt="2025-02-03T03:44:44.526" v="0"/>
          <ac:picMkLst>
            <pc:docMk/>
            <pc:sldMk cId="1579047103" sldId="266"/>
            <ac:picMk id="23" creationId="{B49588F2-5B87-297D-0207-CC939DA3FC8E}"/>
          </ac:picMkLst>
        </pc:picChg>
      </pc:sldChg>
      <pc:sldChg chg="delSp modTransition modAnim">
        <pc:chgData name="Kirtan Mehta" userId="c247a6a9-e9a0-4a44-ab71-12210ad0d51d" providerId="ADAL" clId="{A1462E1C-5CE2-4E0E-93EC-0477D6857EDB}" dt="2025-02-03T03:44:44.526" v="0"/>
        <pc:sldMkLst>
          <pc:docMk/>
          <pc:sldMk cId="2849721997" sldId="267"/>
        </pc:sldMkLst>
        <pc:picChg chg="del">
          <ac:chgData name="Kirtan Mehta" userId="c247a6a9-e9a0-4a44-ab71-12210ad0d51d" providerId="ADAL" clId="{A1462E1C-5CE2-4E0E-93EC-0477D6857EDB}" dt="2025-02-03T03:44:44.526" v="0"/>
          <ac:picMkLst>
            <pc:docMk/>
            <pc:sldMk cId="2849721997" sldId="267"/>
            <ac:picMk id="40" creationId="{30D14002-133A-5C4E-DC1B-339A02757386}"/>
          </ac:picMkLst>
        </pc:picChg>
      </pc:sldChg>
    </pc:docChg>
  </pc:docChgLst>
  <pc:docChgLst>
    <pc:chgData name="Kirtan Mehta" userId="c247a6a9-e9a0-4a44-ab71-12210ad0d51d" providerId="ADAL" clId="{24C3C364-012C-4FFA-803C-F242CA2AE793}"/>
    <pc:docChg chg="undo redo custSel addSld delSld modSld sldOrd modMainMaster">
      <pc:chgData name="Kirtan Mehta" userId="c247a6a9-e9a0-4a44-ab71-12210ad0d51d" providerId="ADAL" clId="{24C3C364-012C-4FFA-803C-F242CA2AE793}" dt="2025-02-03T03:19:02.050" v="4333"/>
      <pc:docMkLst>
        <pc:docMk/>
      </pc:docMkLst>
      <pc:sldChg chg="addSp delSp modSp mod modNotesTx">
        <pc:chgData name="Kirtan Mehta" userId="c247a6a9-e9a0-4a44-ab71-12210ad0d51d" providerId="ADAL" clId="{24C3C364-012C-4FFA-803C-F242CA2AE793}" dt="2025-02-03T02:41:15.747" v="4160"/>
        <pc:sldMkLst>
          <pc:docMk/>
          <pc:sldMk cId="650876977" sldId="256"/>
        </pc:sldMkLst>
        <pc:spChg chg="mod">
          <ac:chgData name="Kirtan Mehta" userId="c247a6a9-e9a0-4a44-ab71-12210ad0d51d" providerId="ADAL" clId="{24C3C364-012C-4FFA-803C-F242CA2AE793}" dt="2025-02-03T01:49:43.676" v="816" actId="20577"/>
          <ac:spMkLst>
            <pc:docMk/>
            <pc:sldMk cId="650876977" sldId="256"/>
            <ac:spMk id="2" creationId="{D1A4C65A-7D1C-46E6-88FA-4BE71586993B}"/>
          </ac:spMkLst>
        </pc:spChg>
        <pc:spChg chg="mod">
          <ac:chgData name="Kirtan Mehta" userId="c247a6a9-e9a0-4a44-ab71-12210ad0d51d" providerId="ADAL" clId="{24C3C364-012C-4FFA-803C-F242CA2AE793}" dt="2025-02-02T23:29:31.345" v="60" actId="1076"/>
          <ac:spMkLst>
            <pc:docMk/>
            <pc:sldMk cId="650876977" sldId="256"/>
            <ac:spMk id="4" creationId="{6EC292F7-A3EA-4989-AA8A-441228AC7726}"/>
          </ac:spMkLst>
        </pc:spChg>
        <pc:spChg chg="mod">
          <ac:chgData name="Kirtan Mehta" userId="c247a6a9-e9a0-4a44-ab71-12210ad0d51d" providerId="ADAL" clId="{24C3C364-012C-4FFA-803C-F242CA2AE793}" dt="2025-02-02T23:29:02.918" v="53" actId="6549"/>
          <ac:spMkLst>
            <pc:docMk/>
            <pc:sldMk cId="650876977" sldId="256"/>
            <ac:spMk id="5" creationId="{08AF4511-8A9D-48EB-A806-0413CA7A1BB5}"/>
          </ac:spMkLst>
        </pc:spChg>
        <pc:picChg chg="add del mod">
          <ac:chgData name="Kirtan Mehta" userId="c247a6a9-e9a0-4a44-ab71-12210ad0d51d" providerId="ADAL" clId="{24C3C364-012C-4FFA-803C-F242CA2AE793}" dt="2025-02-02T23:30:53.005" v="64" actId="478"/>
          <ac:picMkLst>
            <pc:docMk/>
            <pc:sldMk cId="650876977" sldId="256"/>
            <ac:picMk id="6" creationId="{8E4D8F84-E57B-B5AF-0083-2AA5923ABFBE}"/>
          </ac:picMkLst>
        </pc:picChg>
        <pc:picChg chg="add mod">
          <ac:chgData name="Kirtan Mehta" userId="c247a6a9-e9a0-4a44-ab71-12210ad0d51d" providerId="ADAL" clId="{24C3C364-012C-4FFA-803C-F242CA2AE793}" dt="2025-02-03T01:28:21.981" v="811" actId="1076"/>
          <ac:picMkLst>
            <pc:docMk/>
            <pc:sldMk cId="650876977" sldId="256"/>
            <ac:picMk id="8" creationId="{BA1A0448-FC3E-FC17-C0F7-91E1FA5F059E}"/>
          </ac:picMkLst>
        </pc:picChg>
        <pc:picChg chg="add mod">
          <ac:chgData name="Kirtan Mehta" userId="c247a6a9-e9a0-4a44-ab71-12210ad0d51d" providerId="ADAL" clId="{24C3C364-012C-4FFA-803C-F242CA2AE793}" dt="2025-02-03T02:41:15.747" v="4160"/>
          <ac:picMkLst>
            <pc:docMk/>
            <pc:sldMk cId="650876977" sldId="256"/>
            <ac:picMk id="14" creationId="{986EA0CF-79A3-0BCC-6A16-2A2D2DC26E61}"/>
          </ac:picMkLst>
        </pc:picChg>
      </pc:sldChg>
      <pc:sldChg chg="del">
        <pc:chgData name="Kirtan Mehta" userId="c247a6a9-e9a0-4a44-ab71-12210ad0d51d" providerId="ADAL" clId="{24C3C364-012C-4FFA-803C-F242CA2AE793}" dt="2025-02-03T01:24:29.885" v="784" actId="47"/>
        <pc:sldMkLst>
          <pc:docMk/>
          <pc:sldMk cId="2585993498" sldId="257"/>
        </pc:sldMkLst>
      </pc:sldChg>
      <pc:sldChg chg="del">
        <pc:chgData name="Kirtan Mehta" userId="c247a6a9-e9a0-4a44-ab71-12210ad0d51d" providerId="ADAL" clId="{24C3C364-012C-4FFA-803C-F242CA2AE793}" dt="2025-02-03T01:24:31.283" v="785" actId="47"/>
        <pc:sldMkLst>
          <pc:docMk/>
          <pc:sldMk cId="3511488716" sldId="258"/>
        </pc:sldMkLst>
      </pc:sldChg>
      <pc:sldChg chg="del">
        <pc:chgData name="Kirtan Mehta" userId="c247a6a9-e9a0-4a44-ab71-12210ad0d51d" providerId="ADAL" clId="{24C3C364-012C-4FFA-803C-F242CA2AE793}" dt="2025-02-03T01:24:32.327" v="786" actId="47"/>
        <pc:sldMkLst>
          <pc:docMk/>
          <pc:sldMk cId="1854834891" sldId="259"/>
        </pc:sldMkLst>
      </pc:sldChg>
      <pc:sldChg chg="modSp mod">
        <pc:chgData name="Kirtan Mehta" userId="c247a6a9-e9a0-4a44-ab71-12210ad0d51d" providerId="ADAL" clId="{24C3C364-012C-4FFA-803C-F242CA2AE793}" dt="2025-02-03T01:25:16.098" v="806" actId="20577"/>
        <pc:sldMkLst>
          <pc:docMk/>
          <pc:sldMk cId="2593889174" sldId="260"/>
        </pc:sldMkLst>
        <pc:spChg chg="mod">
          <ac:chgData name="Kirtan Mehta" userId="c247a6a9-e9a0-4a44-ab71-12210ad0d51d" providerId="ADAL" clId="{24C3C364-012C-4FFA-803C-F242CA2AE793}" dt="2025-02-03T01:25:16.098" v="806" actId="20577"/>
          <ac:spMkLst>
            <pc:docMk/>
            <pc:sldMk cId="2593889174" sldId="260"/>
            <ac:spMk id="3" creationId="{BBDF6E2F-DA84-4450-AEC7-2E972F9B12B0}"/>
          </ac:spMkLst>
        </pc:spChg>
      </pc:sldChg>
      <pc:sldChg chg="addSp delSp modSp new mod ord modNotesTx">
        <pc:chgData name="Kirtan Mehta" userId="c247a6a9-e9a0-4a44-ab71-12210ad0d51d" providerId="ADAL" clId="{24C3C364-012C-4FFA-803C-F242CA2AE793}" dt="2025-02-03T02:44:11.871" v="4161"/>
        <pc:sldMkLst>
          <pc:docMk/>
          <pc:sldMk cId="2352139817" sldId="261"/>
        </pc:sldMkLst>
        <pc:spChg chg="mod">
          <ac:chgData name="Kirtan Mehta" userId="c247a6a9-e9a0-4a44-ab71-12210ad0d51d" providerId="ADAL" clId="{24C3C364-012C-4FFA-803C-F242CA2AE793}" dt="2025-02-03T00:59:43.390" v="317" actId="20577"/>
          <ac:spMkLst>
            <pc:docMk/>
            <pc:sldMk cId="2352139817" sldId="261"/>
            <ac:spMk id="2" creationId="{DEC3C6D6-C248-BFB0-E467-E451CDD814BC}"/>
          </ac:spMkLst>
        </pc:spChg>
        <pc:spChg chg="add del mod">
          <ac:chgData name="Kirtan Mehta" userId="c247a6a9-e9a0-4a44-ab71-12210ad0d51d" providerId="ADAL" clId="{24C3C364-012C-4FFA-803C-F242CA2AE793}" dt="2025-02-03T02:00:28.967" v="1828" actId="20577"/>
          <ac:spMkLst>
            <pc:docMk/>
            <pc:sldMk cId="2352139817" sldId="261"/>
            <ac:spMk id="3" creationId="{43255927-A120-0333-82A1-4790B840F0CA}"/>
          </ac:spMkLst>
        </pc:spChg>
        <pc:spChg chg="add mod">
          <ac:chgData name="Kirtan Mehta" userId="c247a6a9-e9a0-4a44-ab71-12210ad0d51d" providerId="ADAL" clId="{24C3C364-012C-4FFA-803C-F242CA2AE793}" dt="2025-02-03T00:49:07.760" v="106"/>
          <ac:spMkLst>
            <pc:docMk/>
            <pc:sldMk cId="2352139817" sldId="261"/>
            <ac:spMk id="4" creationId="{FCEDB415-EC59-21F9-7261-6F95648E9279}"/>
          </ac:spMkLst>
        </pc:spChg>
        <pc:picChg chg="add mod">
          <ac:chgData name="Kirtan Mehta" userId="c247a6a9-e9a0-4a44-ab71-12210ad0d51d" providerId="ADAL" clId="{24C3C364-012C-4FFA-803C-F242CA2AE793}" dt="2025-02-03T02:44:11.871" v="4161"/>
          <ac:picMkLst>
            <pc:docMk/>
            <pc:sldMk cId="2352139817" sldId="261"/>
            <ac:picMk id="14" creationId="{882919B6-FEF4-13E3-1D6B-88479E97F063}"/>
          </ac:picMkLst>
        </pc:picChg>
      </pc:sldChg>
      <pc:sldChg chg="addSp modSp new mod modNotesTx">
        <pc:chgData name="Kirtan Mehta" userId="c247a6a9-e9a0-4a44-ab71-12210ad0d51d" providerId="ADAL" clId="{24C3C364-012C-4FFA-803C-F242CA2AE793}" dt="2025-02-03T02:48:47.992" v="4162"/>
        <pc:sldMkLst>
          <pc:docMk/>
          <pc:sldMk cId="914182581" sldId="262"/>
        </pc:sldMkLst>
        <pc:spChg chg="mod">
          <ac:chgData name="Kirtan Mehta" userId="c247a6a9-e9a0-4a44-ab71-12210ad0d51d" providerId="ADAL" clId="{24C3C364-012C-4FFA-803C-F242CA2AE793}" dt="2025-02-03T01:04:27.901" v="388" actId="20577"/>
          <ac:spMkLst>
            <pc:docMk/>
            <pc:sldMk cId="914182581" sldId="262"/>
            <ac:spMk id="2" creationId="{3D26145F-8859-7412-DD6C-859D9400AFAB}"/>
          </ac:spMkLst>
        </pc:spChg>
        <pc:spChg chg="mod">
          <ac:chgData name="Kirtan Mehta" userId="c247a6a9-e9a0-4a44-ab71-12210ad0d51d" providerId="ADAL" clId="{24C3C364-012C-4FFA-803C-F242CA2AE793}" dt="2025-02-03T02:04:37.629" v="2369" actId="20577"/>
          <ac:spMkLst>
            <pc:docMk/>
            <pc:sldMk cId="914182581" sldId="262"/>
            <ac:spMk id="3" creationId="{F9CBEA95-DF83-67C9-0A00-7846E62FB997}"/>
          </ac:spMkLst>
        </pc:spChg>
        <pc:picChg chg="add mod">
          <ac:chgData name="Kirtan Mehta" userId="c247a6a9-e9a0-4a44-ab71-12210ad0d51d" providerId="ADAL" clId="{24C3C364-012C-4FFA-803C-F242CA2AE793}" dt="2025-02-03T02:48:47.992" v="4162"/>
          <ac:picMkLst>
            <pc:docMk/>
            <pc:sldMk cId="914182581" sldId="262"/>
            <ac:picMk id="11" creationId="{878B21E6-2BD0-4216-A5BB-F35F55E2AFBC}"/>
          </ac:picMkLst>
        </pc:picChg>
      </pc:sldChg>
      <pc:sldChg chg="addSp delSp modSp new mod modNotesTx">
        <pc:chgData name="Kirtan Mehta" userId="c247a6a9-e9a0-4a44-ab71-12210ad0d51d" providerId="ADAL" clId="{24C3C364-012C-4FFA-803C-F242CA2AE793}" dt="2025-02-03T02:50:06.649" v="4163"/>
        <pc:sldMkLst>
          <pc:docMk/>
          <pc:sldMk cId="3529913561" sldId="263"/>
        </pc:sldMkLst>
        <pc:spChg chg="mod">
          <ac:chgData name="Kirtan Mehta" userId="c247a6a9-e9a0-4a44-ab71-12210ad0d51d" providerId="ADAL" clId="{24C3C364-012C-4FFA-803C-F242CA2AE793}" dt="2025-02-03T01:15:13.647" v="665" actId="368"/>
          <ac:spMkLst>
            <pc:docMk/>
            <pc:sldMk cId="3529913561" sldId="263"/>
            <ac:spMk id="2" creationId="{73679686-8BCD-9C96-449D-8A69683CB72D}"/>
          </ac:spMkLst>
        </pc:spChg>
        <pc:spChg chg="del">
          <ac:chgData name="Kirtan Mehta" userId="c247a6a9-e9a0-4a44-ab71-12210ad0d51d" providerId="ADAL" clId="{24C3C364-012C-4FFA-803C-F242CA2AE793}" dt="2025-02-03T01:15:40.057" v="666" actId="931"/>
          <ac:spMkLst>
            <pc:docMk/>
            <pc:sldMk cId="3529913561" sldId="263"/>
            <ac:spMk id="3" creationId="{EE2A29D1-C31C-F23D-311A-CCE30EF73D0F}"/>
          </ac:spMkLst>
        </pc:spChg>
        <pc:picChg chg="add mod">
          <ac:chgData name="Kirtan Mehta" userId="c247a6a9-e9a0-4a44-ab71-12210ad0d51d" providerId="ADAL" clId="{24C3C364-012C-4FFA-803C-F242CA2AE793}" dt="2025-02-03T01:28:43.155" v="812" actId="1076"/>
          <ac:picMkLst>
            <pc:docMk/>
            <pc:sldMk cId="3529913561" sldId="263"/>
            <ac:picMk id="5" creationId="{18D3CFAC-C6ED-229D-6D95-2809187F0A52}"/>
          </ac:picMkLst>
        </pc:picChg>
        <pc:picChg chg="add mod">
          <ac:chgData name="Kirtan Mehta" userId="c247a6a9-e9a0-4a44-ab71-12210ad0d51d" providerId="ADAL" clId="{24C3C364-012C-4FFA-803C-F242CA2AE793}" dt="2025-02-03T02:50:06.649" v="4163"/>
          <ac:picMkLst>
            <pc:docMk/>
            <pc:sldMk cId="3529913561" sldId="263"/>
            <ac:picMk id="12" creationId="{9BCCA977-B787-26BC-44CC-0631A1FCC230}"/>
          </ac:picMkLst>
        </pc:picChg>
      </pc:sldChg>
      <pc:sldChg chg="addSp delSp modSp new mod modTransition modAnim modNotesTx">
        <pc:chgData name="Kirtan Mehta" userId="c247a6a9-e9a0-4a44-ab71-12210ad0d51d" providerId="ADAL" clId="{24C3C364-012C-4FFA-803C-F242CA2AE793}" dt="2025-02-03T03:03:20.492" v="4244"/>
        <pc:sldMkLst>
          <pc:docMk/>
          <pc:sldMk cId="3798672978" sldId="264"/>
        </pc:sldMkLst>
        <pc:spChg chg="mod">
          <ac:chgData name="Kirtan Mehta" userId="c247a6a9-e9a0-4a44-ab71-12210ad0d51d" providerId="ADAL" clId="{24C3C364-012C-4FFA-803C-F242CA2AE793}" dt="2025-02-03T01:16:23.264" v="694" actId="20577"/>
          <ac:spMkLst>
            <pc:docMk/>
            <pc:sldMk cId="3798672978" sldId="264"/>
            <ac:spMk id="2" creationId="{1DEF7E76-AF26-B40F-5F7D-3F4EAF79DE13}"/>
          </ac:spMkLst>
        </pc:spChg>
        <pc:spChg chg="del">
          <ac:chgData name="Kirtan Mehta" userId="c247a6a9-e9a0-4a44-ab71-12210ad0d51d" providerId="ADAL" clId="{24C3C364-012C-4FFA-803C-F242CA2AE793}" dt="2025-02-03T01:16:51.859" v="695" actId="931"/>
          <ac:spMkLst>
            <pc:docMk/>
            <pc:sldMk cId="3798672978" sldId="264"/>
            <ac:spMk id="3" creationId="{80E3D581-3393-68C1-9FA2-A183D907D892}"/>
          </ac:spMkLst>
        </pc:spChg>
        <pc:picChg chg="add mod">
          <ac:chgData name="Kirtan Mehta" userId="c247a6a9-e9a0-4a44-ab71-12210ad0d51d" providerId="ADAL" clId="{24C3C364-012C-4FFA-803C-F242CA2AE793}" dt="2025-02-03T01:17:08.924" v="702" actId="1076"/>
          <ac:picMkLst>
            <pc:docMk/>
            <pc:sldMk cId="3798672978" sldId="264"/>
            <ac:picMk id="5" creationId="{0CA32E07-0EAF-4E5E-C594-F74434315734}"/>
          </ac:picMkLst>
        </pc:picChg>
        <pc:picChg chg="add del mod">
          <ac:chgData name="Kirtan Mehta" userId="c247a6a9-e9a0-4a44-ab71-12210ad0d51d" providerId="ADAL" clId="{24C3C364-012C-4FFA-803C-F242CA2AE793}" dt="2025-02-03T03:02:33.672" v="4243"/>
          <ac:picMkLst>
            <pc:docMk/>
            <pc:sldMk cId="3798672978" sldId="264"/>
            <ac:picMk id="13" creationId="{BA31582C-5576-AB37-D28C-C739BC9010D0}"/>
          </ac:picMkLst>
        </pc:picChg>
        <pc:picChg chg="add del mod ord">
          <ac:chgData name="Kirtan Mehta" userId="c247a6a9-e9a0-4a44-ab71-12210ad0d51d" providerId="ADAL" clId="{24C3C364-012C-4FFA-803C-F242CA2AE793}" dt="2025-02-03T03:03:20.492" v="4244"/>
          <ac:picMkLst>
            <pc:docMk/>
            <pc:sldMk cId="3798672978" sldId="264"/>
            <ac:picMk id="17" creationId="{D47E2DC8-4393-246D-9C39-8952CE00080A}"/>
          </ac:picMkLst>
        </pc:picChg>
        <pc:picChg chg="add mod">
          <ac:chgData name="Kirtan Mehta" userId="c247a6a9-e9a0-4a44-ab71-12210ad0d51d" providerId="ADAL" clId="{24C3C364-012C-4FFA-803C-F242CA2AE793}" dt="2025-02-03T03:03:20.492" v="4244"/>
          <ac:picMkLst>
            <pc:docMk/>
            <pc:sldMk cId="3798672978" sldId="264"/>
            <ac:picMk id="18" creationId="{81FB5B37-75E9-CAA3-840E-B3C5E6262E8B}"/>
          </ac:picMkLst>
        </pc:picChg>
      </pc:sldChg>
      <pc:sldChg chg="addSp delSp modSp new mod ord modNotesTx">
        <pc:chgData name="Kirtan Mehta" userId="c247a6a9-e9a0-4a44-ab71-12210ad0d51d" providerId="ADAL" clId="{24C3C364-012C-4FFA-803C-F242CA2AE793}" dt="2025-02-03T02:51:32.284" v="4164"/>
        <pc:sldMkLst>
          <pc:docMk/>
          <pc:sldMk cId="3419099471" sldId="265"/>
        </pc:sldMkLst>
        <pc:spChg chg="mod">
          <ac:chgData name="Kirtan Mehta" userId="c247a6a9-e9a0-4a44-ab71-12210ad0d51d" providerId="ADAL" clId="{24C3C364-012C-4FFA-803C-F242CA2AE793}" dt="2025-02-03T01:17:40.024" v="739" actId="20577"/>
          <ac:spMkLst>
            <pc:docMk/>
            <pc:sldMk cId="3419099471" sldId="265"/>
            <ac:spMk id="2" creationId="{AC85A551-3C63-FAA7-2B97-D1AF71EDBC49}"/>
          </ac:spMkLst>
        </pc:spChg>
        <pc:spChg chg="del">
          <ac:chgData name="Kirtan Mehta" userId="c247a6a9-e9a0-4a44-ab71-12210ad0d51d" providerId="ADAL" clId="{24C3C364-012C-4FFA-803C-F242CA2AE793}" dt="2025-02-03T01:17:54.807" v="740" actId="931"/>
          <ac:spMkLst>
            <pc:docMk/>
            <pc:sldMk cId="3419099471" sldId="265"/>
            <ac:spMk id="3" creationId="{0E6DAA00-AEE6-D88A-1E14-620717A362B2}"/>
          </ac:spMkLst>
        </pc:spChg>
        <pc:picChg chg="add mod">
          <ac:chgData name="Kirtan Mehta" userId="c247a6a9-e9a0-4a44-ab71-12210ad0d51d" providerId="ADAL" clId="{24C3C364-012C-4FFA-803C-F242CA2AE793}" dt="2025-02-03T01:18:13.172" v="746" actId="1076"/>
          <ac:picMkLst>
            <pc:docMk/>
            <pc:sldMk cId="3419099471" sldId="265"/>
            <ac:picMk id="5" creationId="{7DC204E3-E002-CE80-DB63-F62D6B02A43E}"/>
          </ac:picMkLst>
        </pc:picChg>
        <pc:picChg chg="add mod">
          <ac:chgData name="Kirtan Mehta" userId="c247a6a9-e9a0-4a44-ab71-12210ad0d51d" providerId="ADAL" clId="{24C3C364-012C-4FFA-803C-F242CA2AE793}" dt="2025-02-03T02:51:32.284" v="4164"/>
          <ac:picMkLst>
            <pc:docMk/>
            <pc:sldMk cId="3419099471" sldId="265"/>
            <ac:picMk id="13" creationId="{D4EA1AA6-37EB-BBA8-F47B-8F64041E390B}"/>
          </ac:picMkLst>
        </pc:picChg>
      </pc:sldChg>
      <pc:sldChg chg="addSp delSp modSp new mod modTransition modAnim">
        <pc:chgData name="Kirtan Mehta" userId="c247a6a9-e9a0-4a44-ab71-12210ad0d51d" providerId="ADAL" clId="{24C3C364-012C-4FFA-803C-F242CA2AE793}" dt="2025-02-03T03:06:45.999" v="4251"/>
        <pc:sldMkLst>
          <pc:docMk/>
          <pc:sldMk cId="1579047103" sldId="266"/>
        </pc:sldMkLst>
        <pc:spChg chg="mod">
          <ac:chgData name="Kirtan Mehta" userId="c247a6a9-e9a0-4a44-ab71-12210ad0d51d" providerId="ADAL" clId="{24C3C364-012C-4FFA-803C-F242CA2AE793}" dt="2025-02-03T01:20:11.972" v="757" actId="20577"/>
          <ac:spMkLst>
            <pc:docMk/>
            <pc:sldMk cId="1579047103" sldId="266"/>
            <ac:spMk id="2" creationId="{5B0E72C2-E4EA-DC63-9605-E0DFE3CB7C0B}"/>
          </ac:spMkLst>
        </pc:spChg>
        <pc:spChg chg="mod">
          <ac:chgData name="Kirtan Mehta" userId="c247a6a9-e9a0-4a44-ab71-12210ad0d51d" providerId="ADAL" clId="{24C3C364-012C-4FFA-803C-F242CA2AE793}" dt="2025-02-03T02:38:21.229" v="4157" actId="113"/>
          <ac:spMkLst>
            <pc:docMk/>
            <pc:sldMk cId="1579047103" sldId="266"/>
            <ac:spMk id="3" creationId="{3F555B68-012E-1C3D-FE18-F3D0C7B7FC62}"/>
          </ac:spMkLst>
        </pc:spChg>
        <pc:picChg chg="add del mod">
          <ac:chgData name="Kirtan Mehta" userId="c247a6a9-e9a0-4a44-ab71-12210ad0d51d" providerId="ADAL" clId="{24C3C364-012C-4FFA-803C-F242CA2AE793}" dt="2025-02-03T03:04:49.515" v="4247"/>
          <ac:picMkLst>
            <pc:docMk/>
            <pc:sldMk cId="1579047103" sldId="266"/>
            <ac:picMk id="15" creationId="{C99412F4-A137-8F52-62E0-603C73112E72}"/>
          </ac:picMkLst>
        </pc:picChg>
        <pc:picChg chg="add del mod ord">
          <ac:chgData name="Kirtan Mehta" userId="c247a6a9-e9a0-4a44-ab71-12210ad0d51d" providerId="ADAL" clId="{24C3C364-012C-4FFA-803C-F242CA2AE793}" dt="2025-02-03T03:05:33.575" v="4248"/>
          <ac:picMkLst>
            <pc:docMk/>
            <pc:sldMk cId="1579047103" sldId="266"/>
            <ac:picMk id="18" creationId="{D5D11F97-843A-4B42-9E5C-AB66407CDAD2}"/>
          </ac:picMkLst>
        </pc:picChg>
        <pc:picChg chg="add del mod">
          <ac:chgData name="Kirtan Mehta" userId="c247a6a9-e9a0-4a44-ab71-12210ad0d51d" providerId="ADAL" clId="{24C3C364-012C-4FFA-803C-F242CA2AE793}" dt="2025-02-03T03:05:49.236" v="4250"/>
          <ac:picMkLst>
            <pc:docMk/>
            <pc:sldMk cId="1579047103" sldId="266"/>
            <ac:picMk id="19" creationId="{09F218B6-6867-329B-3D25-4FE12A92D81E}"/>
          </ac:picMkLst>
        </pc:picChg>
        <pc:picChg chg="add del mod ord">
          <ac:chgData name="Kirtan Mehta" userId="c247a6a9-e9a0-4a44-ab71-12210ad0d51d" providerId="ADAL" clId="{24C3C364-012C-4FFA-803C-F242CA2AE793}" dt="2025-02-03T03:06:45.999" v="4251"/>
          <ac:picMkLst>
            <pc:docMk/>
            <pc:sldMk cId="1579047103" sldId="266"/>
            <ac:picMk id="22" creationId="{09847151-6AA0-F54C-9348-13E121F66A98}"/>
          </ac:picMkLst>
        </pc:picChg>
        <pc:picChg chg="add mod">
          <ac:chgData name="Kirtan Mehta" userId="c247a6a9-e9a0-4a44-ab71-12210ad0d51d" providerId="ADAL" clId="{24C3C364-012C-4FFA-803C-F242CA2AE793}" dt="2025-02-03T03:06:45.999" v="4251"/>
          <ac:picMkLst>
            <pc:docMk/>
            <pc:sldMk cId="1579047103" sldId="266"/>
            <ac:picMk id="23" creationId="{B49588F2-5B87-297D-0207-CC939DA3FC8E}"/>
          </ac:picMkLst>
        </pc:picChg>
      </pc:sldChg>
      <pc:sldChg chg="addSp delSp modSp new mod modTransition modAnim">
        <pc:chgData name="Kirtan Mehta" userId="c247a6a9-e9a0-4a44-ab71-12210ad0d51d" providerId="ADAL" clId="{24C3C364-012C-4FFA-803C-F242CA2AE793}" dt="2025-02-03T03:19:02.050" v="4333"/>
        <pc:sldMkLst>
          <pc:docMk/>
          <pc:sldMk cId="2849721997" sldId="267"/>
        </pc:sldMkLst>
        <pc:spChg chg="mod">
          <ac:chgData name="Kirtan Mehta" userId="c247a6a9-e9a0-4a44-ab71-12210ad0d51d" providerId="ADAL" clId="{24C3C364-012C-4FFA-803C-F242CA2AE793}" dt="2025-02-03T01:21:26.189" v="769" actId="20577"/>
          <ac:spMkLst>
            <pc:docMk/>
            <pc:sldMk cId="2849721997" sldId="267"/>
            <ac:spMk id="2" creationId="{F2F06749-2A0D-CA92-55E4-62F1A3B42897}"/>
          </ac:spMkLst>
        </pc:spChg>
        <pc:spChg chg="mod">
          <ac:chgData name="Kirtan Mehta" userId="c247a6a9-e9a0-4a44-ab71-12210ad0d51d" providerId="ADAL" clId="{24C3C364-012C-4FFA-803C-F242CA2AE793}" dt="2025-02-03T03:18:05.873" v="4330" actId="20577"/>
          <ac:spMkLst>
            <pc:docMk/>
            <pc:sldMk cId="2849721997" sldId="267"/>
            <ac:spMk id="3" creationId="{11D3C9CF-F4F3-23D0-2686-82F13FD32F9A}"/>
          </ac:spMkLst>
        </pc:spChg>
        <pc:picChg chg="add del mod">
          <ac:chgData name="Kirtan Mehta" userId="c247a6a9-e9a0-4a44-ab71-12210ad0d51d" providerId="ADAL" clId="{24C3C364-012C-4FFA-803C-F242CA2AE793}" dt="2025-02-03T03:07:30.119" v="4254"/>
          <ac:picMkLst>
            <pc:docMk/>
            <pc:sldMk cId="2849721997" sldId="267"/>
            <ac:picMk id="18" creationId="{1BDDBF10-2CDC-8244-E7F2-A3A49E3C65FE}"/>
          </ac:picMkLst>
        </pc:picChg>
        <pc:picChg chg="add del mod ord">
          <ac:chgData name="Kirtan Mehta" userId="c247a6a9-e9a0-4a44-ab71-12210ad0d51d" providerId="ADAL" clId="{24C3C364-012C-4FFA-803C-F242CA2AE793}" dt="2025-02-03T03:07:45.106" v="4255"/>
          <ac:picMkLst>
            <pc:docMk/>
            <pc:sldMk cId="2849721997" sldId="267"/>
            <ac:picMk id="21" creationId="{367502E2-4C96-D698-3D36-AD2CE7DDC9F6}"/>
          </ac:picMkLst>
        </pc:picChg>
        <pc:picChg chg="add del mod">
          <ac:chgData name="Kirtan Mehta" userId="c247a6a9-e9a0-4a44-ab71-12210ad0d51d" providerId="ADAL" clId="{24C3C364-012C-4FFA-803C-F242CA2AE793}" dt="2025-02-03T03:15:03.031" v="4257"/>
          <ac:picMkLst>
            <pc:docMk/>
            <pc:sldMk cId="2849721997" sldId="267"/>
            <ac:picMk id="22" creationId="{218CE818-4B15-46F3-54A1-DDD05CFFDA43}"/>
          </ac:picMkLst>
        </pc:picChg>
        <pc:picChg chg="add del mod ord">
          <ac:chgData name="Kirtan Mehta" userId="c247a6a9-e9a0-4a44-ab71-12210ad0d51d" providerId="ADAL" clId="{24C3C364-012C-4FFA-803C-F242CA2AE793}" dt="2025-02-03T03:15:13.448" v="4258"/>
          <ac:picMkLst>
            <pc:docMk/>
            <pc:sldMk cId="2849721997" sldId="267"/>
            <ac:picMk id="25" creationId="{04F955B2-6C97-34FD-94BE-24AE301E7840}"/>
          </ac:picMkLst>
        </pc:picChg>
        <pc:picChg chg="add del mod">
          <ac:chgData name="Kirtan Mehta" userId="c247a6a9-e9a0-4a44-ab71-12210ad0d51d" providerId="ADAL" clId="{24C3C364-012C-4FFA-803C-F242CA2AE793}" dt="2025-02-03T03:16:15.644" v="4299"/>
          <ac:picMkLst>
            <pc:docMk/>
            <pc:sldMk cId="2849721997" sldId="267"/>
            <ac:picMk id="26" creationId="{12809775-5529-5A6E-E170-17BEC9A33AEB}"/>
          </ac:picMkLst>
        </pc:picChg>
        <pc:picChg chg="add del mod ord">
          <ac:chgData name="Kirtan Mehta" userId="c247a6a9-e9a0-4a44-ab71-12210ad0d51d" providerId="ADAL" clId="{24C3C364-012C-4FFA-803C-F242CA2AE793}" dt="2025-02-03T03:16:43.340" v="4300"/>
          <ac:picMkLst>
            <pc:docMk/>
            <pc:sldMk cId="2849721997" sldId="267"/>
            <ac:picMk id="30" creationId="{061587FC-3E64-6954-278E-B1EAA5702D71}"/>
          </ac:picMkLst>
        </pc:picChg>
        <pc:picChg chg="add del mod">
          <ac:chgData name="Kirtan Mehta" userId="c247a6a9-e9a0-4a44-ab71-12210ad0d51d" providerId="ADAL" clId="{24C3C364-012C-4FFA-803C-F242CA2AE793}" dt="2025-02-03T03:16:54.633" v="4302"/>
          <ac:picMkLst>
            <pc:docMk/>
            <pc:sldMk cId="2849721997" sldId="267"/>
            <ac:picMk id="31" creationId="{A9F8EDE5-08A1-C70F-D384-374CEC52CF5B}"/>
          </ac:picMkLst>
        </pc:picChg>
        <pc:picChg chg="add del mod ord">
          <ac:chgData name="Kirtan Mehta" userId="c247a6a9-e9a0-4a44-ab71-12210ad0d51d" providerId="ADAL" clId="{24C3C364-012C-4FFA-803C-F242CA2AE793}" dt="2025-02-03T03:17:41.530" v="4303"/>
          <ac:picMkLst>
            <pc:docMk/>
            <pc:sldMk cId="2849721997" sldId="267"/>
            <ac:picMk id="34" creationId="{39A9ED77-94D7-2F7F-6AF4-22C27F8F1A71}"/>
          </ac:picMkLst>
        </pc:picChg>
        <pc:picChg chg="add del mod">
          <ac:chgData name="Kirtan Mehta" userId="c247a6a9-e9a0-4a44-ab71-12210ad0d51d" providerId="ADAL" clId="{24C3C364-012C-4FFA-803C-F242CA2AE793}" dt="2025-02-03T03:18:16.032" v="4332"/>
          <ac:picMkLst>
            <pc:docMk/>
            <pc:sldMk cId="2849721997" sldId="267"/>
            <ac:picMk id="35" creationId="{99A3F1DD-7617-5D43-283C-2E8A7BE66E4A}"/>
          </ac:picMkLst>
        </pc:picChg>
        <pc:picChg chg="add del mod ord">
          <ac:chgData name="Kirtan Mehta" userId="c247a6a9-e9a0-4a44-ab71-12210ad0d51d" providerId="ADAL" clId="{24C3C364-012C-4FFA-803C-F242CA2AE793}" dt="2025-02-03T03:19:02.050" v="4333"/>
          <ac:picMkLst>
            <pc:docMk/>
            <pc:sldMk cId="2849721997" sldId="267"/>
            <ac:picMk id="39" creationId="{D2CEFBF6-1568-6F92-FF45-AC97D765C229}"/>
          </ac:picMkLst>
        </pc:picChg>
        <pc:picChg chg="add mod">
          <ac:chgData name="Kirtan Mehta" userId="c247a6a9-e9a0-4a44-ab71-12210ad0d51d" providerId="ADAL" clId="{24C3C364-012C-4FFA-803C-F242CA2AE793}" dt="2025-02-03T03:19:02.050" v="4333"/>
          <ac:picMkLst>
            <pc:docMk/>
            <pc:sldMk cId="2849721997" sldId="267"/>
            <ac:picMk id="40" creationId="{30D14002-133A-5C4E-DC1B-339A02757386}"/>
          </ac:picMkLst>
        </pc:picChg>
      </pc:sldChg>
      <pc:sldChg chg="modSp new del mod ord">
        <pc:chgData name="Kirtan Mehta" userId="c247a6a9-e9a0-4a44-ab71-12210ad0d51d" providerId="ADAL" clId="{24C3C364-012C-4FFA-803C-F242CA2AE793}" dt="2025-02-03T01:52:53.331" v="997" actId="47"/>
        <pc:sldMkLst>
          <pc:docMk/>
          <pc:sldMk cId="4235263401" sldId="268"/>
        </pc:sldMkLst>
        <pc:spChg chg="mod">
          <ac:chgData name="Kirtan Mehta" userId="c247a6a9-e9a0-4a44-ab71-12210ad0d51d" providerId="ADAL" clId="{24C3C364-012C-4FFA-803C-F242CA2AE793}" dt="2025-02-03T01:52:47.420" v="996" actId="20577"/>
          <ac:spMkLst>
            <pc:docMk/>
            <pc:sldMk cId="4235263401" sldId="268"/>
            <ac:spMk id="2" creationId="{79557871-AF37-C85C-F87B-27D12FC55381}"/>
          </ac:spMkLst>
        </pc:spChg>
      </pc:sldChg>
      <pc:sldMasterChg chg="modSldLayout">
        <pc:chgData name="Kirtan Mehta" userId="c247a6a9-e9a0-4a44-ab71-12210ad0d51d" providerId="ADAL" clId="{24C3C364-012C-4FFA-803C-F242CA2AE793}" dt="2025-02-02T23:25:37.856" v="23" actId="20577"/>
        <pc:sldMasterMkLst>
          <pc:docMk/>
          <pc:sldMasterMk cId="3489977422" sldId="2147483648"/>
        </pc:sldMasterMkLst>
        <pc:sldLayoutChg chg="modSp mod">
          <pc:chgData name="Kirtan Mehta" userId="c247a6a9-e9a0-4a44-ab71-12210ad0d51d" providerId="ADAL" clId="{24C3C364-012C-4FFA-803C-F242CA2AE793}" dt="2025-02-02T23:25:37.856" v="23" actId="20577"/>
          <pc:sldLayoutMkLst>
            <pc:docMk/>
            <pc:sldMasterMk cId="3489977422" sldId="2147483648"/>
            <pc:sldLayoutMk cId="3291127858" sldId="2147483649"/>
          </pc:sldLayoutMkLst>
          <pc:spChg chg="mod">
            <ac:chgData name="Kirtan Mehta" userId="c247a6a9-e9a0-4a44-ab71-12210ad0d51d" providerId="ADAL" clId="{24C3C364-012C-4FFA-803C-F242CA2AE793}" dt="2025-02-02T23:25:27.373" v="4" actId="404"/>
            <ac:spMkLst>
              <pc:docMk/>
              <pc:sldMasterMk cId="3489977422" sldId="2147483648"/>
              <pc:sldLayoutMk cId="3291127858" sldId="2147483649"/>
              <ac:spMk id="2" creationId="{59A2774B-D866-4A27-916C-C9683583EF27}"/>
            </ac:spMkLst>
          </pc:spChg>
          <pc:spChg chg="mod">
            <ac:chgData name="Kirtan Mehta" userId="c247a6a9-e9a0-4a44-ab71-12210ad0d51d" providerId="ADAL" clId="{24C3C364-012C-4FFA-803C-F242CA2AE793}" dt="2025-02-02T23:25:37.856" v="23" actId="20577"/>
            <ac:spMkLst>
              <pc:docMk/>
              <pc:sldMasterMk cId="3489977422" sldId="2147483648"/>
              <pc:sldLayoutMk cId="3291127858" sldId="2147483649"/>
              <ac:spMk id="3" creationId="{D0A99B91-008A-49DD-8794-62DFD4BCF0F5}"/>
            </ac:spMkLst>
          </pc:spChg>
        </pc:sldLayoutChg>
      </pc:sldMaster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09CA13-2E8B-47B0-95B3-68D8C80A89DA}" type="datetimeFigureOut">
              <a:rPr lang="en-US" smtClean="0"/>
              <a:t>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E343CC-5C9A-4D3E-829C-E836E0DE5F1D}" type="slidenum">
              <a:rPr lang="en-US" smtClean="0"/>
              <a:t>‹#›</a:t>
            </a:fld>
            <a:endParaRPr lang="en-US"/>
          </a:p>
        </p:txBody>
      </p:sp>
    </p:spTree>
    <p:extLst>
      <p:ext uri="{BB962C8B-B14F-4D97-AF65-F5344CB8AC3E}">
        <p14:creationId xmlns:p14="http://schemas.microsoft.com/office/powerpoint/2010/main" val="926480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My name is Kirtan Mehta, employed at onsemi. In this presentation , I will be talking about the paper “</a:t>
            </a:r>
            <a:r>
              <a:rPr lang="en-US" sz="1200" dirty="0"/>
              <a:t>Real-Time </a:t>
            </a:r>
            <a:r>
              <a:rPr lang="en-US" dirty="0"/>
              <a:t>S</a:t>
            </a:r>
            <a:r>
              <a:rPr lang="en-US" sz="1200" dirty="0"/>
              <a:t>ynchronization of C model with UVM Testbench” published at DVCON US 2025.</a:t>
            </a:r>
            <a:endParaRPr lang="en-US" dirty="0"/>
          </a:p>
        </p:txBody>
      </p:sp>
      <p:sp>
        <p:nvSpPr>
          <p:cNvPr id="4" name="Slide Number Placeholder 3"/>
          <p:cNvSpPr>
            <a:spLocks noGrp="1"/>
          </p:cNvSpPr>
          <p:nvPr>
            <p:ph type="sldNum" sz="quarter" idx="5"/>
          </p:nvPr>
        </p:nvSpPr>
        <p:spPr/>
        <p:txBody>
          <a:bodyPr/>
          <a:lstStyle/>
          <a:p>
            <a:fld id="{5BE343CC-5C9A-4D3E-829C-E836E0DE5F1D}" type="slidenum">
              <a:rPr lang="en-US" smtClean="0"/>
              <a:t>1</a:t>
            </a:fld>
            <a:endParaRPr lang="en-US"/>
          </a:p>
        </p:txBody>
      </p:sp>
    </p:spTree>
    <p:extLst>
      <p:ext uri="{BB962C8B-B14F-4D97-AF65-F5344CB8AC3E}">
        <p14:creationId xmlns:p14="http://schemas.microsoft.com/office/powerpoint/2010/main" val="2070593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motivation behind this paper, understanding the importance of Cmodels in the ASIC Verification as golden reference models. These models are integrated into UVM predictors/Scoreboards through DPIC. To implement this, it requires lot of DPIC code within the UVM components, increasing the length of code, making it inefficient and prone to human errors.</a:t>
            </a:r>
          </a:p>
        </p:txBody>
      </p:sp>
      <p:sp>
        <p:nvSpPr>
          <p:cNvPr id="4" name="Slide Number Placeholder 3"/>
          <p:cNvSpPr>
            <a:spLocks noGrp="1"/>
          </p:cNvSpPr>
          <p:nvPr>
            <p:ph type="sldNum" sz="quarter" idx="5"/>
          </p:nvPr>
        </p:nvSpPr>
        <p:spPr/>
        <p:txBody>
          <a:bodyPr/>
          <a:lstStyle/>
          <a:p>
            <a:fld id="{5BE343CC-5C9A-4D3E-829C-E836E0DE5F1D}" type="slidenum">
              <a:rPr lang="en-US" smtClean="0"/>
              <a:t>2</a:t>
            </a:fld>
            <a:endParaRPr lang="en-US"/>
          </a:p>
        </p:txBody>
      </p:sp>
    </p:spTree>
    <p:extLst>
      <p:ext uri="{BB962C8B-B14F-4D97-AF65-F5344CB8AC3E}">
        <p14:creationId xmlns:p14="http://schemas.microsoft.com/office/powerpoint/2010/main" val="264846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can be resolved by updating the Cmodel registers and memories based on Real time traffic from the BUS interface. </a:t>
            </a:r>
          </a:p>
          <a:p>
            <a:r>
              <a:rPr lang="en-US" dirty="0"/>
              <a:t>One of way to implement this is to add DPIC functions within the RAL adapters. This not only updates the RAL registers and memories but also update the Cmodel registers and memories.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Reduces the need for manual synchronization.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Enhances the accuracy and efficiency of the verification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BE343CC-5C9A-4D3E-829C-E836E0DE5F1D}" type="slidenum">
              <a:rPr lang="en-US" smtClean="0"/>
              <a:t>3</a:t>
            </a:fld>
            <a:endParaRPr lang="en-US"/>
          </a:p>
        </p:txBody>
      </p:sp>
    </p:spTree>
    <p:extLst>
      <p:ext uri="{BB962C8B-B14F-4D97-AF65-F5344CB8AC3E}">
        <p14:creationId xmlns:p14="http://schemas.microsoft.com/office/powerpoint/2010/main" val="35192833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UVM TB architecture. As you can see the RAL model can generate the transactions through adapter and send it over to the interface. Reg predictor also updates the RAL registers and memories based on interface traffic.</a:t>
            </a:r>
            <a:br>
              <a:rPr lang="en-US" dirty="0"/>
            </a:br>
            <a:r>
              <a:rPr lang="en-US" dirty="0"/>
              <a:t>The DPIC functions can be implemented inside to RAL adapters to send the address, data and all the relevant info the Cmodel to keep the cmodel in sync with TB.</a:t>
            </a:r>
            <a:br>
              <a:rPr lang="en-US" dirty="0"/>
            </a:br>
            <a:r>
              <a:rPr lang="en-US" dirty="0"/>
              <a:t>The UVM predictor would no longer need to provide any info cmodel as it will be up to date to TB and design.</a:t>
            </a:r>
            <a:br>
              <a:rPr lang="en-US" dirty="0"/>
            </a:br>
            <a:r>
              <a:rPr lang="en-US" dirty="0"/>
              <a:t>Thus predictor can </a:t>
            </a:r>
            <a:r>
              <a:rPr lang="en-US" dirty="0" err="1"/>
              <a:t>excute</a:t>
            </a:r>
            <a:r>
              <a:rPr lang="en-US" dirty="0"/>
              <a:t> Cmodel and receive the golden reference for comparison.</a:t>
            </a:r>
          </a:p>
        </p:txBody>
      </p:sp>
      <p:sp>
        <p:nvSpPr>
          <p:cNvPr id="4" name="Slide Number Placeholder 3"/>
          <p:cNvSpPr>
            <a:spLocks noGrp="1"/>
          </p:cNvSpPr>
          <p:nvPr>
            <p:ph type="sldNum" sz="quarter" idx="5"/>
          </p:nvPr>
        </p:nvSpPr>
        <p:spPr/>
        <p:txBody>
          <a:bodyPr/>
          <a:lstStyle/>
          <a:p>
            <a:fld id="{5BE343CC-5C9A-4D3E-829C-E836E0DE5F1D}" type="slidenum">
              <a:rPr lang="en-US" smtClean="0"/>
              <a:t>4</a:t>
            </a:fld>
            <a:endParaRPr lang="en-US"/>
          </a:p>
        </p:txBody>
      </p:sp>
    </p:spTree>
    <p:extLst>
      <p:ext uri="{BB962C8B-B14F-4D97-AF65-F5344CB8AC3E}">
        <p14:creationId xmlns:p14="http://schemas.microsoft.com/office/powerpoint/2010/main" val="59632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Cmodel implementation requires some identical structure to the RAL to make it easier to implement.</a:t>
            </a:r>
            <a:br>
              <a:rPr lang="en-US" dirty="0"/>
            </a:br>
            <a:r>
              <a:rPr lang="en-US" dirty="0"/>
              <a:t>As we can see, we have created Register, reg fields and reg block structures which could be reused within the Cmodel to mimic RAL and design.</a:t>
            </a:r>
            <a:br>
              <a:rPr lang="en-US" dirty="0"/>
            </a:br>
            <a:r>
              <a:rPr lang="en-US" dirty="0"/>
              <a:t>Build function initializes the Cmodel registers and memories by allocating space and defaulting the values.. </a:t>
            </a:r>
          </a:p>
          <a:p>
            <a:r>
              <a:rPr lang="en-US" dirty="0"/>
              <a:t>Cmodel write function takes in Address and data as input and based on Register configuration/access, updates the data. Here Reg3 with 2 reg fields and RO access is shown as example.</a:t>
            </a:r>
          </a:p>
        </p:txBody>
      </p:sp>
      <p:sp>
        <p:nvSpPr>
          <p:cNvPr id="4" name="Slide Number Placeholder 3"/>
          <p:cNvSpPr>
            <a:spLocks noGrp="1"/>
          </p:cNvSpPr>
          <p:nvPr>
            <p:ph type="sldNum" sz="quarter" idx="5"/>
          </p:nvPr>
        </p:nvSpPr>
        <p:spPr/>
        <p:txBody>
          <a:bodyPr/>
          <a:lstStyle/>
          <a:p>
            <a:fld id="{5BE343CC-5C9A-4D3E-829C-E836E0DE5F1D}" type="slidenum">
              <a:rPr lang="en-US" smtClean="0"/>
              <a:t>5</a:t>
            </a:fld>
            <a:endParaRPr lang="en-US"/>
          </a:p>
        </p:txBody>
      </p:sp>
    </p:spTree>
    <p:extLst>
      <p:ext uri="{BB962C8B-B14F-4D97-AF65-F5344CB8AC3E}">
        <p14:creationId xmlns:p14="http://schemas.microsoft.com/office/powerpoint/2010/main" val="1916206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UVM side of implementation, in the UVM environment, we are calling the build function in C through DPIC during </a:t>
            </a:r>
            <a:r>
              <a:rPr lang="en-US" dirty="0" err="1"/>
              <a:t>build_phase</a:t>
            </a:r>
            <a:r>
              <a:rPr lang="en-US" dirty="0"/>
              <a:t>. </a:t>
            </a:r>
          </a:p>
          <a:p>
            <a:r>
              <a:rPr lang="en-US" dirty="0"/>
              <a:t>The bus2reg function, when write happens on the Bus interface, it calls the cmodel_write function and provides the address and data which are seen on the interface.</a:t>
            </a:r>
          </a:p>
        </p:txBody>
      </p:sp>
      <p:sp>
        <p:nvSpPr>
          <p:cNvPr id="4" name="Slide Number Placeholder 3"/>
          <p:cNvSpPr>
            <a:spLocks noGrp="1"/>
          </p:cNvSpPr>
          <p:nvPr>
            <p:ph type="sldNum" sz="quarter" idx="5"/>
          </p:nvPr>
        </p:nvSpPr>
        <p:spPr/>
        <p:txBody>
          <a:bodyPr/>
          <a:lstStyle/>
          <a:p>
            <a:fld id="{5BE343CC-5C9A-4D3E-829C-E836E0DE5F1D}" type="slidenum">
              <a:rPr lang="en-US" smtClean="0"/>
              <a:t>6</a:t>
            </a:fld>
            <a:endParaRPr lang="en-US"/>
          </a:p>
        </p:txBody>
      </p:sp>
    </p:spTree>
    <p:extLst>
      <p:ext uri="{BB962C8B-B14F-4D97-AF65-F5344CB8AC3E}">
        <p14:creationId xmlns:p14="http://schemas.microsoft.com/office/powerpoint/2010/main" val="40712515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6" name="Picture 5" descr="A blue and yellow rectangle with a yellow border&#10;&#10;Description automatically generated">
            <a:extLst>
              <a:ext uri="{FF2B5EF4-FFF2-40B4-BE49-F238E27FC236}">
                <a16:creationId xmlns:a16="http://schemas.microsoft.com/office/drawing/2014/main" id="{CB9CBCE6-E249-9861-89FA-30EC91B8E77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9A2774B-D866-4A27-916C-C9683583EF27}"/>
              </a:ext>
            </a:extLst>
          </p:cNvPr>
          <p:cNvSpPr>
            <a:spLocks noGrp="1"/>
          </p:cNvSpPr>
          <p:nvPr>
            <p:ph type="ctrTitle" hasCustomPrompt="1"/>
          </p:nvPr>
        </p:nvSpPr>
        <p:spPr>
          <a:xfrm>
            <a:off x="1524000" y="2256219"/>
            <a:ext cx="9144000" cy="2387600"/>
          </a:xfrm>
        </p:spPr>
        <p:txBody>
          <a:bodyPr anchor="b">
            <a:normAutofit/>
          </a:bodyPr>
          <a:lstStyle>
            <a:lvl1pPr algn="ctr">
              <a:defRPr sz="4400">
                <a:solidFill>
                  <a:schemeClr val="bg1"/>
                </a:solidFill>
              </a:defRPr>
            </a:lvl1pPr>
          </a:lstStyle>
          <a:p>
            <a:r>
              <a:rPr lang="en-US" dirty="0"/>
              <a:t>Real-time synchronization of C model with UVM Testbench</a:t>
            </a:r>
          </a:p>
        </p:txBody>
      </p:sp>
      <p:sp>
        <p:nvSpPr>
          <p:cNvPr id="3" name="Subtitle 2">
            <a:extLst>
              <a:ext uri="{FF2B5EF4-FFF2-40B4-BE49-F238E27FC236}">
                <a16:creationId xmlns:a16="http://schemas.microsoft.com/office/drawing/2014/main" id="{D0A99B91-008A-49DD-8794-62DFD4BCF0F5}"/>
              </a:ext>
            </a:extLst>
          </p:cNvPr>
          <p:cNvSpPr>
            <a:spLocks noGrp="1"/>
          </p:cNvSpPr>
          <p:nvPr>
            <p:ph type="subTitle" idx="1" hasCustomPrompt="1"/>
          </p:nvPr>
        </p:nvSpPr>
        <p:spPr>
          <a:xfrm>
            <a:off x="1524000" y="4735894"/>
            <a:ext cx="9144000" cy="1655762"/>
          </a:xfrm>
        </p:spPr>
        <p:txBody>
          <a:bodyPr/>
          <a:lstStyle>
            <a:lvl1pPr marL="0" indent="0" algn="ctr">
              <a:buNone/>
              <a:defRPr sz="2400">
                <a:solidFill>
                  <a:schemeClr val="bg1">
                    <a:lumMod val="6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Kirtan Mehta</a:t>
            </a:r>
          </a:p>
          <a:p>
            <a:r>
              <a:rPr lang="en-US" dirty="0"/>
              <a:t>onsemi</a:t>
            </a:r>
          </a:p>
        </p:txBody>
      </p:sp>
      <p:pic>
        <p:nvPicPr>
          <p:cNvPr id="12" name="Picture 11" descr="A picture containing text, clipart&#10;&#10;Description automatically generated">
            <a:extLst>
              <a:ext uri="{FF2B5EF4-FFF2-40B4-BE49-F238E27FC236}">
                <a16:creationId xmlns:a16="http://schemas.microsoft.com/office/drawing/2014/main" id="{ECBF5C5C-DF86-4906-83E0-5936740EBA8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70343" y="5765899"/>
            <a:ext cx="1139905" cy="637709"/>
          </a:xfrm>
          <a:prstGeom prst="rect">
            <a:avLst/>
          </a:prstGeom>
        </p:spPr>
      </p:pic>
      <p:pic>
        <p:nvPicPr>
          <p:cNvPr id="9" name="Picture 8" descr="A black and yellow sign with white text&#10;&#10;Description automatically generated">
            <a:extLst>
              <a:ext uri="{FF2B5EF4-FFF2-40B4-BE49-F238E27FC236}">
                <a16:creationId xmlns:a16="http://schemas.microsoft.com/office/drawing/2014/main" id="{AA7EFE6D-8A15-CB1B-7557-2516CC025EC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136212" y="668695"/>
            <a:ext cx="3919576" cy="2716892"/>
          </a:xfrm>
          <a:prstGeom prst="rect">
            <a:avLst/>
          </a:prstGeom>
        </p:spPr>
      </p:pic>
    </p:spTree>
    <p:extLst>
      <p:ext uri="{BB962C8B-B14F-4D97-AF65-F5344CB8AC3E}">
        <p14:creationId xmlns:p14="http://schemas.microsoft.com/office/powerpoint/2010/main" val="3291127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9E9C2-F2E7-4DE4-AE61-24C0D4E3CE6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1382B70-D5BC-4E09-B48A-6770AC9F5C9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5415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3349B1-7935-4DCD-9A12-9DE5F7E9C5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FA2DA99-E0C5-4CEF-A837-8BC75A9D796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11769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3EF33-BD1A-4B1C-9E73-64BD301C91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AC42AA-B2DC-490A-BCE7-F9FCAA3844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8037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lue and yellow rectangle with a yellow border&#10;&#10;Description automatically generated">
            <a:extLst>
              <a:ext uri="{FF2B5EF4-FFF2-40B4-BE49-F238E27FC236}">
                <a16:creationId xmlns:a16="http://schemas.microsoft.com/office/drawing/2014/main" id="{838D85DA-2C1C-7BD9-FA4A-D8C4725CEB9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D87C49C-7933-4393-901B-503549FE7AF3}"/>
              </a:ext>
            </a:extLst>
          </p:cNvPr>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8E2925F3-3EA8-4255-B151-68B28F8D9B20}"/>
              </a:ext>
            </a:extLst>
          </p:cNvPr>
          <p:cNvSpPr>
            <a:spLocks noGrp="1"/>
          </p:cNvSpPr>
          <p:nvPr>
            <p:ph type="body" idx="1"/>
          </p:nvPr>
        </p:nvSpPr>
        <p:spPr>
          <a:xfrm>
            <a:off x="831850" y="4589463"/>
            <a:ext cx="10515600" cy="1500187"/>
          </a:xfrm>
        </p:spPr>
        <p:txBody>
          <a:bodyPr/>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pic>
        <p:nvPicPr>
          <p:cNvPr id="9" name="Picture 8" descr="A picture containing text, clipart&#10;&#10;Description automatically generated">
            <a:extLst>
              <a:ext uri="{FF2B5EF4-FFF2-40B4-BE49-F238E27FC236}">
                <a16:creationId xmlns:a16="http://schemas.microsoft.com/office/drawing/2014/main" id="{B711538C-F00A-4E7F-B07D-CA04B957192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64367" y="5846021"/>
            <a:ext cx="1139905" cy="637709"/>
          </a:xfrm>
          <a:prstGeom prst="rect">
            <a:avLst/>
          </a:prstGeom>
        </p:spPr>
      </p:pic>
      <p:pic>
        <p:nvPicPr>
          <p:cNvPr id="6" name="Picture 5" descr="A black and yellow sign with white text&#10;&#10;Description automatically generated">
            <a:extLst>
              <a:ext uri="{FF2B5EF4-FFF2-40B4-BE49-F238E27FC236}">
                <a16:creationId xmlns:a16="http://schemas.microsoft.com/office/drawing/2014/main" id="{686AF9FC-F8B7-57B3-C753-890E6DB4EF7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44550" y="1537803"/>
            <a:ext cx="2429006" cy="1683689"/>
          </a:xfrm>
          <a:prstGeom prst="rect">
            <a:avLst/>
          </a:prstGeom>
        </p:spPr>
      </p:pic>
    </p:spTree>
    <p:extLst>
      <p:ext uri="{BB962C8B-B14F-4D97-AF65-F5344CB8AC3E}">
        <p14:creationId xmlns:p14="http://schemas.microsoft.com/office/powerpoint/2010/main" val="2352237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9A504-A3D6-40D3-801F-1F1B0369A0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D74251-B260-4AA3-89A7-C2AAF6454F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CC5724-6C95-43BB-86F2-C4DB0421D7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43054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DBC43-56EE-49F9-81F6-68AF27F33DC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B334154-D304-4A36-8C0F-CE37FC38FC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6D6FC9-3E76-43FD-8A53-62FDED932EB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A86964-5C69-495F-89E4-A84614FFCE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4EA5DD-7FDF-4DA0-BE67-612A0C3D23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16963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3" name="Picture 2" descr="A blue and yellow rectangle with a yellow border&#10;&#10;Description automatically generated">
            <a:extLst>
              <a:ext uri="{FF2B5EF4-FFF2-40B4-BE49-F238E27FC236}">
                <a16:creationId xmlns:a16="http://schemas.microsoft.com/office/drawing/2014/main" id="{FCF3C9B8-FD7A-CEA4-2D78-244D6671D30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1211E4E-992F-462D-84FD-744926456705}"/>
              </a:ext>
            </a:extLst>
          </p:cNvPr>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7" name="Picture 6" descr="A picture containing text, clipart&#10;&#10;Description automatically generated">
            <a:extLst>
              <a:ext uri="{FF2B5EF4-FFF2-40B4-BE49-F238E27FC236}">
                <a16:creationId xmlns:a16="http://schemas.microsoft.com/office/drawing/2014/main" id="{CD376EB0-8C47-409B-B015-F118A863C47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94247" y="5780285"/>
            <a:ext cx="1139905" cy="637709"/>
          </a:xfrm>
          <a:prstGeom prst="rect">
            <a:avLst/>
          </a:prstGeom>
        </p:spPr>
      </p:pic>
    </p:spTree>
    <p:extLst>
      <p:ext uri="{BB962C8B-B14F-4D97-AF65-F5344CB8AC3E}">
        <p14:creationId xmlns:p14="http://schemas.microsoft.com/office/powerpoint/2010/main" val="222963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1663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FA503-B092-4E55-A341-2080B1952F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DE4018-2050-4501-9EF5-187E31BE2B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4B1BB1B-4DC6-4E5D-B124-A76712A003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549989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7E226-148C-4FF8-A4B4-89EBA96FA9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A90C3B-3129-4331-887D-5DD6D8C580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85A1A8-9307-4221-B842-0C92B508EC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398063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A blue and yellow triangle pattern&#10;&#10;Description automatically generated">
            <a:extLst>
              <a:ext uri="{FF2B5EF4-FFF2-40B4-BE49-F238E27FC236}">
                <a16:creationId xmlns:a16="http://schemas.microsoft.com/office/drawing/2014/main" id="{D775B9EB-1EE2-3BB1-EF8E-75606E68AD12}"/>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1D2C425F-F25D-4BA7-A9B8-4BC37CFD3C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9477EB06-2BE0-495F-8624-2707A47B8A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1" name="Picture 10" descr="A picture containing text, clipart&#10;&#10;Description automatically generated">
            <a:extLst>
              <a:ext uri="{FF2B5EF4-FFF2-40B4-BE49-F238E27FC236}">
                <a16:creationId xmlns:a16="http://schemas.microsoft.com/office/drawing/2014/main" id="{075D967B-0316-4E0C-B5E6-DC51B8DFC632}"/>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57824" y="6090913"/>
            <a:ext cx="1078993" cy="603632"/>
          </a:xfrm>
          <a:prstGeom prst="rect">
            <a:avLst/>
          </a:prstGeom>
        </p:spPr>
      </p:pic>
    </p:spTree>
    <p:extLst>
      <p:ext uri="{BB962C8B-B14F-4D97-AF65-F5344CB8AC3E}">
        <p14:creationId xmlns:p14="http://schemas.microsoft.com/office/powerpoint/2010/main" val="34899774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4C65A-7D1C-46E6-88FA-4BE71586993B}"/>
              </a:ext>
            </a:extLst>
          </p:cNvPr>
          <p:cNvSpPr>
            <a:spLocks noGrp="1"/>
          </p:cNvSpPr>
          <p:nvPr>
            <p:ph type="ctrTitle"/>
          </p:nvPr>
        </p:nvSpPr>
        <p:spPr>
          <a:xfrm>
            <a:off x="1176792" y="2299570"/>
            <a:ext cx="9788057" cy="2387600"/>
          </a:xfrm>
        </p:spPr>
        <p:txBody>
          <a:bodyPr>
            <a:normAutofit/>
          </a:bodyPr>
          <a:lstStyle/>
          <a:p>
            <a:r>
              <a:rPr lang="en-US" sz="4400" dirty="0"/>
              <a:t>Real-Time </a:t>
            </a:r>
            <a:r>
              <a:rPr lang="en-US" dirty="0"/>
              <a:t>S</a:t>
            </a:r>
            <a:r>
              <a:rPr lang="en-US" sz="4400" dirty="0"/>
              <a:t>ynchronization of C model with UVM Testbench</a:t>
            </a:r>
          </a:p>
        </p:txBody>
      </p:sp>
      <p:sp>
        <p:nvSpPr>
          <p:cNvPr id="4" name="Subtitle 6">
            <a:extLst>
              <a:ext uri="{FF2B5EF4-FFF2-40B4-BE49-F238E27FC236}">
                <a16:creationId xmlns:a16="http://schemas.microsoft.com/office/drawing/2014/main" id="{6EC292F7-A3EA-4989-AA8A-441228AC7726}"/>
              </a:ext>
            </a:extLst>
          </p:cNvPr>
          <p:cNvSpPr>
            <a:spLocks noGrp="1"/>
          </p:cNvSpPr>
          <p:nvPr>
            <p:ph type="subTitle" idx="1"/>
          </p:nvPr>
        </p:nvSpPr>
        <p:spPr>
          <a:xfrm>
            <a:off x="1828800" y="4613707"/>
            <a:ext cx="8534400" cy="1752600"/>
          </a:xfrm>
        </p:spPr>
        <p:txBody>
          <a:bodyPr>
            <a:normAutofit/>
          </a:bodyPr>
          <a:lstStyle/>
          <a:p>
            <a:r>
              <a:rPr lang="en-US" sz="3200" dirty="0"/>
              <a:t>Kirtan Mehta</a:t>
            </a:r>
          </a:p>
          <a:p>
            <a:r>
              <a:rPr lang="en-US" sz="3200" dirty="0"/>
              <a:t>onsemi</a:t>
            </a:r>
          </a:p>
        </p:txBody>
      </p:sp>
      <p:sp>
        <p:nvSpPr>
          <p:cNvPr id="5" name="Rectangle 4">
            <a:extLst>
              <a:ext uri="{FF2B5EF4-FFF2-40B4-BE49-F238E27FC236}">
                <a16:creationId xmlns:a16="http://schemas.microsoft.com/office/drawing/2014/main" id="{08AF4511-8A9D-48EB-A806-0413CA7A1BB5}"/>
              </a:ext>
            </a:extLst>
          </p:cNvPr>
          <p:cNvSpPr/>
          <p:nvPr/>
        </p:nvSpPr>
        <p:spPr>
          <a:xfrm>
            <a:off x="3668404" y="5642293"/>
            <a:ext cx="4855192" cy="1219200"/>
          </a:xfrm>
          <a:prstGeom prst="rect">
            <a:avLst/>
          </a:prstGeom>
          <a:noFill/>
          <a:ln w="127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8" name="Picture 7" descr="A white text on a black background&#10;&#10;Description automatically generated">
            <a:extLst>
              <a:ext uri="{FF2B5EF4-FFF2-40B4-BE49-F238E27FC236}">
                <a16:creationId xmlns:a16="http://schemas.microsoft.com/office/drawing/2014/main" id="{BA1A0448-FC3E-FC17-C0F7-91E1FA5F05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0993" y="5642293"/>
            <a:ext cx="2970013" cy="1008762"/>
          </a:xfrm>
          <a:prstGeom prst="rect">
            <a:avLst/>
          </a:prstGeom>
        </p:spPr>
      </p:pic>
    </p:spTree>
    <p:extLst>
      <p:ext uri="{BB962C8B-B14F-4D97-AF65-F5344CB8AC3E}">
        <p14:creationId xmlns:p14="http://schemas.microsoft.com/office/powerpoint/2010/main" val="650876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3C6D6-C248-BFB0-E467-E451CDD814BC}"/>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43255927-A120-0333-82A1-4790B840F0CA}"/>
              </a:ext>
            </a:extLst>
          </p:cNvPr>
          <p:cNvSpPr>
            <a:spLocks noGrp="1"/>
          </p:cNvSpPr>
          <p:nvPr>
            <p:ph idx="1"/>
          </p:nvPr>
        </p:nvSpPr>
        <p:spPr>
          <a:xfrm>
            <a:off x="774590" y="1690687"/>
            <a:ext cx="10515600" cy="3978593"/>
          </a:xfrm>
        </p:spPr>
        <p:txBody>
          <a:bodyPr>
            <a:normAutofit/>
          </a:bodyPr>
          <a:lstStyle/>
          <a:p>
            <a:r>
              <a:rPr lang="en-US" dirty="0"/>
              <a:t>C/C++ Models</a:t>
            </a:r>
          </a:p>
          <a:p>
            <a:pPr lvl="1"/>
            <a:r>
              <a:rPr lang="en-US" dirty="0"/>
              <a:t>Crucial for handling intricate computations.</a:t>
            </a:r>
          </a:p>
          <a:p>
            <a:pPr lvl="1"/>
            <a:r>
              <a:rPr lang="en-US" dirty="0"/>
              <a:t>Serving as golden reference models for Verification and Post-silicon Validation.</a:t>
            </a:r>
          </a:p>
          <a:p>
            <a:r>
              <a:rPr lang="en-US" dirty="0"/>
              <a:t>Cmodels integrated into UVM Predictor/Scoreboards through DPI-C</a:t>
            </a:r>
          </a:p>
          <a:p>
            <a:pPr lvl="1"/>
            <a:r>
              <a:rPr lang="en-US" sz="2400" dirty="0"/>
              <a:t>Requires manual intervention and </a:t>
            </a:r>
            <a:r>
              <a:rPr lang="en-US" dirty="0"/>
              <a:t>Code development.</a:t>
            </a:r>
          </a:p>
          <a:p>
            <a:pPr lvl="1"/>
            <a:r>
              <a:rPr lang="en-US" dirty="0"/>
              <a:t>L</a:t>
            </a:r>
            <a:r>
              <a:rPr lang="en-US" sz="2400" dirty="0"/>
              <a:t>eading to inefficiencies and prone to human errors.</a:t>
            </a:r>
          </a:p>
          <a:p>
            <a:pPr lvl="1"/>
            <a:endParaRPr lang="en-US" dirty="0"/>
          </a:p>
          <a:p>
            <a:pPr marL="457200" lvl="1" indent="0" algn="ctr">
              <a:buNone/>
            </a:pPr>
            <a:r>
              <a:rPr lang="en-US" sz="2800" b="1" dirty="0">
                <a:solidFill>
                  <a:schemeClr val="accent2">
                    <a:lumMod val="75000"/>
                  </a:schemeClr>
                </a:solidFill>
              </a:rPr>
              <a:t>MORE AUTOMATION BETWEEN MODELS</a:t>
            </a:r>
            <a:endParaRPr lang="en-US" dirty="0"/>
          </a:p>
          <a:p>
            <a:pPr lvl="1"/>
            <a:endParaRPr lang="en-US" dirty="0"/>
          </a:p>
        </p:txBody>
      </p:sp>
    </p:spTree>
    <p:extLst>
      <p:ext uri="{BB962C8B-B14F-4D97-AF65-F5344CB8AC3E}">
        <p14:creationId xmlns:p14="http://schemas.microsoft.com/office/powerpoint/2010/main" val="23521398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6145F-8859-7412-DD6C-859D9400AFAB}"/>
              </a:ext>
            </a:extLst>
          </p:cNvPr>
          <p:cNvSpPr>
            <a:spLocks noGrp="1"/>
          </p:cNvSpPr>
          <p:nvPr>
            <p:ph type="title"/>
          </p:nvPr>
        </p:nvSpPr>
        <p:spPr/>
        <p:txBody>
          <a:bodyPr/>
          <a:lstStyle/>
          <a:p>
            <a:r>
              <a:rPr lang="en-US" dirty="0"/>
              <a:t>SOLUTION</a:t>
            </a:r>
          </a:p>
        </p:txBody>
      </p:sp>
      <p:sp>
        <p:nvSpPr>
          <p:cNvPr id="3" name="Content Placeholder 2">
            <a:extLst>
              <a:ext uri="{FF2B5EF4-FFF2-40B4-BE49-F238E27FC236}">
                <a16:creationId xmlns:a16="http://schemas.microsoft.com/office/drawing/2014/main" id="{F9CBEA95-DF83-67C9-0A00-7846E62FB997}"/>
              </a:ext>
            </a:extLst>
          </p:cNvPr>
          <p:cNvSpPr>
            <a:spLocks noGrp="1"/>
          </p:cNvSpPr>
          <p:nvPr>
            <p:ph idx="1"/>
          </p:nvPr>
        </p:nvSpPr>
        <p:spPr>
          <a:xfrm>
            <a:off x="838200" y="1494845"/>
            <a:ext cx="10515600" cy="4031313"/>
          </a:xfrm>
        </p:spPr>
        <p:txBody>
          <a:bodyPr>
            <a:normAutofit fontScale="92500" lnSpcReduction="10000"/>
          </a:bodyPr>
          <a:lstStyle/>
          <a:p>
            <a:pPr marL="171450" indent="-171450">
              <a:buFont typeface="Arial" panose="020B0604020202020204" pitchFamily="34" charset="0"/>
              <a:buChar char="•"/>
            </a:pPr>
            <a:r>
              <a:rPr lang="en-US" dirty="0"/>
              <a:t>Updating C/C++ Model registers and memories based on Real time traffic on Interface.</a:t>
            </a:r>
          </a:p>
          <a:p>
            <a:pPr marL="171450" indent="-171450">
              <a:buFont typeface="Arial" panose="020B0604020202020204" pitchFamily="34" charset="0"/>
              <a:buChar char="•"/>
            </a:pPr>
            <a:r>
              <a:rPr lang="en-US" dirty="0"/>
              <a:t>E</a:t>
            </a:r>
            <a:r>
              <a:rPr lang="en-US" sz="2800" dirty="0"/>
              <a:t>mbedding DPI-C functions into UVM RAL adapters.</a:t>
            </a:r>
            <a:endParaRPr lang="en-US" dirty="0"/>
          </a:p>
          <a:p>
            <a:pPr marL="171450" indent="-171450"/>
            <a:r>
              <a:rPr lang="en-US" dirty="0"/>
              <a:t>Reduces the need for manual synchronization. </a:t>
            </a:r>
          </a:p>
          <a:p>
            <a:pPr marL="171450" indent="-171450"/>
            <a:r>
              <a:rPr lang="en-US" dirty="0"/>
              <a:t>Enhances the accuracy and efficiency of the verification process.</a:t>
            </a:r>
          </a:p>
          <a:p>
            <a:pPr marL="171450" indent="-171450"/>
            <a:endParaRPr lang="en-US" sz="3200" dirty="0"/>
          </a:p>
          <a:p>
            <a:pPr marL="0" indent="0" algn="ctr">
              <a:buNone/>
            </a:pPr>
            <a:endParaRPr lang="en-US" dirty="0"/>
          </a:p>
          <a:p>
            <a:pPr marL="0" indent="0" algn="ctr">
              <a:buNone/>
            </a:pPr>
            <a:endParaRPr lang="en-US" dirty="0"/>
          </a:p>
          <a:p>
            <a:pPr marL="0" indent="0" algn="ctr">
              <a:buNone/>
            </a:pPr>
            <a:r>
              <a:rPr lang="en-US" b="1" dirty="0">
                <a:solidFill>
                  <a:schemeClr val="accent2">
                    <a:lumMod val="75000"/>
                  </a:schemeClr>
                </a:solidFill>
              </a:rPr>
              <a:t>UVM TB ARCHITECTURE AND DATAFLOW</a:t>
            </a:r>
          </a:p>
        </p:txBody>
      </p:sp>
    </p:spTree>
    <p:extLst>
      <p:ext uri="{BB962C8B-B14F-4D97-AF65-F5344CB8AC3E}">
        <p14:creationId xmlns:p14="http://schemas.microsoft.com/office/powerpoint/2010/main" val="914182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79686-8BCD-9C96-449D-8A69683CB72D}"/>
              </a:ext>
            </a:extLst>
          </p:cNvPr>
          <p:cNvSpPr>
            <a:spLocks noGrp="1"/>
          </p:cNvSpPr>
          <p:nvPr>
            <p:ph type="title"/>
          </p:nvPr>
        </p:nvSpPr>
        <p:spPr/>
        <p:txBody>
          <a:bodyPr/>
          <a:lstStyle/>
          <a:p>
            <a:r>
              <a:rPr lang="en-US" dirty="0"/>
              <a:t>UVM TESTBENCH ARCHITECTURE</a:t>
            </a:r>
          </a:p>
        </p:txBody>
      </p:sp>
      <p:pic>
        <p:nvPicPr>
          <p:cNvPr id="5" name="Content Placeholder 4" descr="A screenshot of a computer&#10;&#10;Description automatically generated">
            <a:extLst>
              <a:ext uri="{FF2B5EF4-FFF2-40B4-BE49-F238E27FC236}">
                <a16:creationId xmlns:a16="http://schemas.microsoft.com/office/drawing/2014/main" id="{18D3CFAC-C6ED-229D-6D95-2809187F0A5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00378" y="1759911"/>
            <a:ext cx="7669625" cy="3651777"/>
          </a:xfrm>
        </p:spPr>
      </p:pic>
    </p:spTree>
    <p:extLst>
      <p:ext uri="{BB962C8B-B14F-4D97-AF65-F5344CB8AC3E}">
        <p14:creationId xmlns:p14="http://schemas.microsoft.com/office/powerpoint/2010/main" val="3529913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5A551-3C63-FAA7-2B97-D1AF71EDBC49}"/>
              </a:ext>
            </a:extLst>
          </p:cNvPr>
          <p:cNvSpPr>
            <a:spLocks noGrp="1"/>
          </p:cNvSpPr>
          <p:nvPr>
            <p:ph type="title"/>
          </p:nvPr>
        </p:nvSpPr>
        <p:spPr/>
        <p:txBody>
          <a:bodyPr/>
          <a:lstStyle/>
          <a:p>
            <a:r>
              <a:rPr lang="en-US" dirty="0"/>
              <a:t>C/C++ IMPLEMENTATION</a:t>
            </a:r>
          </a:p>
        </p:txBody>
      </p:sp>
      <p:pic>
        <p:nvPicPr>
          <p:cNvPr id="5" name="Content Placeholder 4" descr="A diagram of a computer program&#10;&#10;Description automatically generated with medium confidence">
            <a:extLst>
              <a:ext uri="{FF2B5EF4-FFF2-40B4-BE49-F238E27FC236}">
                <a16:creationId xmlns:a16="http://schemas.microsoft.com/office/drawing/2014/main" id="{7DC204E3-E002-CE80-DB63-F62D6B02A43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89910" y="1590262"/>
            <a:ext cx="9412180" cy="4023358"/>
          </a:xfrm>
        </p:spPr>
      </p:pic>
    </p:spTree>
    <p:extLst>
      <p:ext uri="{BB962C8B-B14F-4D97-AF65-F5344CB8AC3E}">
        <p14:creationId xmlns:p14="http://schemas.microsoft.com/office/powerpoint/2010/main" val="3419099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F7E76-AF26-B40F-5F7D-3F4EAF79DE13}"/>
              </a:ext>
            </a:extLst>
          </p:cNvPr>
          <p:cNvSpPr>
            <a:spLocks noGrp="1"/>
          </p:cNvSpPr>
          <p:nvPr>
            <p:ph type="title"/>
          </p:nvPr>
        </p:nvSpPr>
        <p:spPr/>
        <p:txBody>
          <a:bodyPr/>
          <a:lstStyle/>
          <a:p>
            <a:r>
              <a:rPr lang="en-US" dirty="0"/>
              <a:t>UVM IMPLEMENTATION</a:t>
            </a:r>
          </a:p>
        </p:txBody>
      </p:sp>
      <p:pic>
        <p:nvPicPr>
          <p:cNvPr id="5" name="Content Placeholder 4" descr="Several types of text on a white background&#10;&#10;Description automatically generated with medium confidence">
            <a:extLst>
              <a:ext uri="{FF2B5EF4-FFF2-40B4-BE49-F238E27FC236}">
                <a16:creationId xmlns:a16="http://schemas.microsoft.com/office/drawing/2014/main" id="{0CA32E07-0EAF-4E5E-C594-F7443431573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59263" y="1904064"/>
            <a:ext cx="9673473" cy="3351749"/>
          </a:xfrm>
        </p:spPr>
      </p:pic>
    </p:spTree>
    <p:extLst>
      <p:ext uri="{BB962C8B-B14F-4D97-AF65-F5344CB8AC3E}">
        <p14:creationId xmlns:p14="http://schemas.microsoft.com/office/powerpoint/2010/main" val="3798672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E72C2-E4EA-DC63-9605-E0DFE3CB7C0B}"/>
              </a:ext>
            </a:extLst>
          </p:cNvPr>
          <p:cNvSpPr>
            <a:spLocks noGrp="1"/>
          </p:cNvSpPr>
          <p:nvPr>
            <p:ph type="title"/>
          </p:nvPr>
        </p:nvSpPr>
        <p:spPr/>
        <p:txBody>
          <a:bodyPr/>
          <a:lstStyle/>
          <a:p>
            <a:r>
              <a:rPr lang="en-US" dirty="0"/>
              <a:t>ADVANTAGES</a:t>
            </a:r>
          </a:p>
        </p:txBody>
      </p:sp>
      <p:sp>
        <p:nvSpPr>
          <p:cNvPr id="3" name="Content Placeholder 2">
            <a:extLst>
              <a:ext uri="{FF2B5EF4-FFF2-40B4-BE49-F238E27FC236}">
                <a16:creationId xmlns:a16="http://schemas.microsoft.com/office/drawing/2014/main" id="{3F555B68-012E-1C3D-FE18-F3D0C7B7FC62}"/>
              </a:ext>
            </a:extLst>
          </p:cNvPr>
          <p:cNvSpPr>
            <a:spLocks noGrp="1"/>
          </p:cNvSpPr>
          <p:nvPr>
            <p:ph idx="1"/>
          </p:nvPr>
        </p:nvSpPr>
        <p:spPr>
          <a:xfrm>
            <a:off x="838200" y="1443963"/>
            <a:ext cx="10515600" cy="4351338"/>
          </a:xfrm>
        </p:spPr>
        <p:txBody>
          <a:bodyPr/>
          <a:lstStyle/>
          <a:p>
            <a:r>
              <a:rPr lang="en-US" b="1" dirty="0"/>
              <a:t>Automation and Efficiency:</a:t>
            </a:r>
            <a:r>
              <a:rPr lang="en-US" dirty="0"/>
              <a:t> Embedding DPI-C functions into UVM RAL adapters reduces manual effort and potential human error. </a:t>
            </a:r>
          </a:p>
          <a:p>
            <a:r>
              <a:rPr lang="en-US" b="1" dirty="0"/>
              <a:t>Real-time Updates And Monitoring:</a:t>
            </a:r>
            <a:r>
              <a:rPr lang="en-US" dirty="0"/>
              <a:t> Ensures continuous updates and synchronization between the C model and testbench for accurate and efficient verification. </a:t>
            </a:r>
          </a:p>
          <a:p>
            <a:r>
              <a:rPr lang="en-US" b="1" dirty="0"/>
              <a:t>Scalability:</a:t>
            </a:r>
            <a:r>
              <a:rPr lang="en-US" dirty="0"/>
              <a:t> Handles complex operations like burst via front-door memory transactions, suitable for block-level and SoC verification environments. </a:t>
            </a:r>
          </a:p>
          <a:p>
            <a:r>
              <a:rPr lang="en-US" b="1" dirty="0"/>
              <a:t>Consistency:</a:t>
            </a:r>
            <a:r>
              <a:rPr lang="en-US" dirty="0"/>
              <a:t> Mirrors the register and memory structure of the UVM RAL model, enhancing uniformity and reliability across the codebase.</a:t>
            </a:r>
          </a:p>
          <a:p>
            <a:endParaRPr lang="en-US" dirty="0"/>
          </a:p>
        </p:txBody>
      </p:sp>
    </p:spTree>
    <p:extLst>
      <p:ext uri="{BB962C8B-B14F-4D97-AF65-F5344CB8AC3E}">
        <p14:creationId xmlns:p14="http://schemas.microsoft.com/office/powerpoint/2010/main" val="1579047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06749-2A0D-CA92-55E4-62F1A3B42897}"/>
              </a:ext>
            </a:extLst>
          </p:cNvPr>
          <p:cNvSpPr>
            <a:spLocks noGrp="1"/>
          </p:cNvSpPr>
          <p:nvPr>
            <p:ph type="title"/>
          </p:nvPr>
        </p:nvSpPr>
        <p:spPr/>
        <p:txBody>
          <a:bodyPr/>
          <a:lstStyle/>
          <a:p>
            <a:r>
              <a:rPr lang="en-US" dirty="0"/>
              <a:t>DRAWBACKS</a:t>
            </a:r>
          </a:p>
        </p:txBody>
      </p:sp>
      <p:sp>
        <p:nvSpPr>
          <p:cNvPr id="3" name="Content Placeholder 2">
            <a:extLst>
              <a:ext uri="{FF2B5EF4-FFF2-40B4-BE49-F238E27FC236}">
                <a16:creationId xmlns:a16="http://schemas.microsoft.com/office/drawing/2014/main" id="{11D3C9CF-F4F3-23D0-2686-82F13FD32F9A}"/>
              </a:ext>
            </a:extLst>
          </p:cNvPr>
          <p:cNvSpPr>
            <a:spLocks noGrp="1"/>
          </p:cNvSpPr>
          <p:nvPr>
            <p:ph idx="1"/>
          </p:nvPr>
        </p:nvSpPr>
        <p:spPr/>
        <p:txBody>
          <a:bodyPr/>
          <a:lstStyle/>
          <a:p>
            <a:pPr marL="171450" indent="-171450">
              <a:buFont typeface="Arial" panose="020B0604020202020204" pitchFamily="34" charset="0"/>
              <a:buChar char="•"/>
            </a:pPr>
            <a:r>
              <a:rPr lang="en-US" sz="2400" b="1" dirty="0"/>
              <a:t>Complex Integration: </a:t>
            </a:r>
          </a:p>
          <a:p>
            <a:pPr marL="628650" lvl="1" indent="-171450"/>
            <a:r>
              <a:rPr lang="en-US" dirty="0"/>
              <a:t>Integrating DPI-C functions into RAL adapters requires common definitions for Cmodel and RAL.</a:t>
            </a:r>
          </a:p>
          <a:p>
            <a:pPr marL="628650" lvl="1" indent="-171450"/>
            <a:r>
              <a:rPr lang="en-US" dirty="0"/>
              <a:t> Continuous synchronization with evolving designs can add complexity.</a:t>
            </a:r>
          </a:p>
          <a:p>
            <a:pPr marL="171450" indent="-171450">
              <a:buFont typeface="Arial" panose="020B0604020202020204" pitchFamily="34" charset="0"/>
              <a:buChar char="•"/>
            </a:pPr>
            <a:r>
              <a:rPr lang="en-US" sz="2400" b="1" dirty="0"/>
              <a:t>Performance Issues: </a:t>
            </a:r>
          </a:p>
          <a:p>
            <a:pPr marL="628650" lvl="1" indent="-171450"/>
            <a:r>
              <a:rPr lang="en-US" dirty="0"/>
              <a:t>Real-time updates may increase </a:t>
            </a:r>
            <a:r>
              <a:rPr lang="en-US" dirty="0" err="1"/>
              <a:t>TestBench</a:t>
            </a:r>
            <a:r>
              <a:rPr lang="en-US" dirty="0"/>
              <a:t> simulation time.</a:t>
            </a:r>
          </a:p>
          <a:p>
            <a:pPr marL="628650" lvl="1" indent="-171450"/>
            <a:r>
              <a:rPr lang="en-US" dirty="0"/>
              <a:t>Larger TB might require additional support to handle such automation.</a:t>
            </a:r>
          </a:p>
          <a:p>
            <a:endParaRPr lang="en-US" dirty="0"/>
          </a:p>
        </p:txBody>
      </p:sp>
    </p:spTree>
    <p:extLst>
      <p:ext uri="{BB962C8B-B14F-4D97-AF65-F5344CB8AC3E}">
        <p14:creationId xmlns:p14="http://schemas.microsoft.com/office/powerpoint/2010/main" val="2849721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8E353-0BBE-4076-897D-58D4D1B420EC}"/>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BBDF6E2F-DA84-4450-AEC7-2E972F9B12B0}"/>
              </a:ext>
            </a:extLst>
          </p:cNvPr>
          <p:cNvSpPr>
            <a:spLocks noGrp="1"/>
          </p:cNvSpPr>
          <p:nvPr>
            <p:ph idx="1"/>
          </p:nvPr>
        </p:nvSpPr>
        <p:spPr/>
        <p:txBody>
          <a:bodyPr/>
          <a:lstStyle/>
          <a:p>
            <a:pPr marL="0" indent="0">
              <a:buNone/>
            </a:pPr>
            <a:r>
              <a:rPr lang="en-US" dirty="0"/>
              <a:t> </a:t>
            </a:r>
          </a:p>
        </p:txBody>
      </p:sp>
    </p:spTree>
    <p:extLst>
      <p:ext uri="{BB962C8B-B14F-4D97-AF65-F5344CB8AC3E}">
        <p14:creationId xmlns:p14="http://schemas.microsoft.com/office/powerpoint/2010/main" val="25938891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268</TotalTime>
  <Words>711</Words>
  <Application>Microsoft Office PowerPoint</Application>
  <PresentationFormat>Widescreen</PresentationFormat>
  <Paragraphs>56</Paragraphs>
  <Slides>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Arial</vt:lpstr>
      <vt:lpstr>Calibri</vt:lpstr>
      <vt:lpstr>Calibri Light</vt:lpstr>
      <vt:lpstr>Office Theme</vt:lpstr>
      <vt:lpstr>Real-Time Synchronization of C model with UVM Testbench</vt:lpstr>
      <vt:lpstr>MOTIVATION</vt:lpstr>
      <vt:lpstr>SOLUTION</vt:lpstr>
      <vt:lpstr>UVM TESTBENCH ARCHITECTURE</vt:lpstr>
      <vt:lpstr>C/C++ IMPLEMENTATION</vt:lpstr>
      <vt:lpstr>UVM IMPLEMENTATION</vt:lpstr>
      <vt:lpstr>ADVANTAGES</vt:lpstr>
      <vt:lpstr>DRAWBACKS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Hough,Mackenzie C</dc:creator>
  <cp:lastModifiedBy>Kirtan Mehta</cp:lastModifiedBy>
  <cp:revision>9</cp:revision>
  <dcterms:created xsi:type="dcterms:W3CDTF">2021-01-27T14:15:57Z</dcterms:created>
  <dcterms:modified xsi:type="dcterms:W3CDTF">2025-02-03T03:44:48Z</dcterms:modified>
</cp:coreProperties>
</file>

<file path=docProps/thumbnail.jpeg>
</file>